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7" r:id="rId3"/>
    <p:sldId id="258" r:id="rId4"/>
    <p:sldId id="273" r:id="rId5"/>
    <p:sldId id="262" r:id="rId6"/>
    <p:sldId id="260" r:id="rId7"/>
    <p:sldId id="272" r:id="rId8"/>
    <p:sldId id="261" r:id="rId9"/>
    <p:sldId id="263" r:id="rId10"/>
    <p:sldId id="264" r:id="rId11"/>
    <p:sldId id="265" r:id="rId12"/>
    <p:sldId id="267" r:id="rId13"/>
    <p:sldId id="266" r:id="rId14"/>
    <p:sldId id="269" r:id="rId15"/>
    <p:sldId id="270" r:id="rId16"/>
    <p:sldId id="274" r:id="rId17"/>
    <p:sldId id="275" r:id="rId18"/>
    <p:sldId id="276" r:id="rId19"/>
    <p:sldId id="279" r:id="rId20"/>
    <p:sldId id="277" r:id="rId21"/>
    <p:sldId id="278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7T02:30:45.180"/>
    </inkml:context>
    <inkml:brush xml:id="br0">
      <inkml:brushProperty name="width" value="0.05292" units="cm"/>
      <inkml:brushProperty name="height" value="0.05292" units="cm"/>
    </inkml:brush>
  </inkml:definitions>
  <iact:action type="add" startTime="52376">
    <iact:property name="dataType"/>
    <iact:actionData xml:id="d0">
      <inkml:trace xmlns:inkml="http://www.w3.org/2003/InkML" xml:id="stk0" contextRef="#ctx0" brushRef="#br0">3931 16895 0,'26'0'436,"-1"0"-428,1 0 5,24-26-3,-24 26 0,24 0 10,-24 0-10,-1 0 0,26 0 0,-26 0 1,1 0 8,-1 0-7,0 0-2,1 0-1,-1 0 1,0 0 11,1 0 16</inkml:trace>
    </iact:actionData>
  </iact:action>
  <iact:action type="add" startTime="53352">
    <iact:property name="dataType"/>
    <iact:actionData xml:id="d1">
      <inkml:trace xmlns:inkml="http://www.w3.org/2003/InkML" xml:id="stk1" contextRef="#ctx0" brushRef="#br0">4439 16869 0</inkml:trace>
    </iact:actionData>
  </iact:action>
  <iact:action type="add" startTime="58376">
    <iact:property name="dataType"/>
    <iact:actionData xml:id="d2">
      <inkml:trace xmlns:inkml="http://www.w3.org/2003/InkML" xml:id="stk2" contextRef="#ctx0" brushRef="#br0">8498 16945 0,'25'-25'143,"0"0"-135,1 25 5,50-26-3,-51 26 0,51-25 0,1 25-1,-27-26 3,26 26-3,0-25 1,51 0-1,-51 25-1,1-26 6,49-24-5,-50 24 1,51 1 2,26 25-4,-27-25 4,-24 25-4,25-26 2,-51 26 0,0 0 0,-25 0 1,-1 0-2,1 0 1,-26 0 1,1 0-2,-1 0 11,1 0-9,-1 0 9,0 0-10,1 0 0,-1 0 20,0 0 40,1 0-28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7T02:30:45.18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25475">
    <iact:property name="dataType"/>
    <iact:actionData xml:id="d0">
      <inkml:trace xmlns:inkml="http://www.w3.org/2003/InkML" xml:id="stk0" contextRef="#ctx0" brushRef="#br0">6113 12303 0,'25'0'325,"1"0"-314,25 0-2,-26 0 1,26 0 0,-1 0 0,1 0 10,0 0-10,0 0 1,-1 0-1,1 0 0,-26 0 0,1 0 1,25-25-2,-1 25 11,-24 0 21,-1 0-22,0 0 142,26 0-121,-25 0-29,24 0-1,26 25 0,0 26 0,26 0 1,-26-26 0,0 0-2,-25 1 1,0-1 0,-26 1 0,26-1 1,-26-25-2,0 25 1,1-25 0,-1 26 0,1-26 0,-1 0 0,0 0 0,1 25 10,-1-25-9,0 0 20,-25 25-22,26-25 10,-1 0 2,1 0-1,-1 0-13,26 0 5,-26 0-2,0 0 1,26 0 0,-26 0-2,26 0 1,-25 0 0,24-25 18,-24 25-4,-1 0-5,0 0-9,1 0 21,-1 0 10</inkml:trace>
    </iact:actionData>
  </iact:action>
  <iact:action type="remove" startTime="30195">
    <iact:property name="style" value="instant"/>
    <iact:actionData xml:id="d1" ref="#d0"/>
  </iact:action>
  <iact:action type="add" startTime="29976">
    <iact:property name="dataType" value="strokeEraser"/>
    <iact:actionData xml:id="d2">
      <inkml:trace xmlns:inkml="http://www.w3.org/2003/InkML" xml:id="stk1" contextRef="#ctx0" brushRef="#br1">15652 17122 0,'0'0'2,"-25"0"57,-1 0-19,1 0-10,-26 0-20,1 26 0,-1-26 0,-25 25 0,-26-25 0,26 25 0,0-25 0,0 0-1,-25 0 5,75 0-3,-25 0-4,26 0 3,-26 0 0,26 0 0,-26 0 1,26 0-2,0 0 1,-26 0-1,0 0 3,0-25-2,26 25 0,-26-25 0,26 25 0,-1-26 0,1 26 0,0 0 0,-1-25 0,1 25 1,0 0-1,-26 0-2,26-26 3,-1 26 0,1 0 9,-1-25-10,1 25 0,0 0 0,-1 0-1,1 0 12,0 0 19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7T03:10:50.151"/>
    </inkml:context>
    <inkml:brush xml:id="br0">
      <inkml:brushProperty name="width" value="0.05292" units="cm"/>
      <inkml:brushProperty name="height" value="0.05292" units="cm"/>
    </inkml:brush>
  </inkml:definitions>
  <iact:action type="add" startTime="19091">
    <iact:property name="dataType"/>
    <iact:actionData xml:id="d0">
      <inkml:trace xmlns:inkml="http://www.w3.org/2003/InkML" xml:id="stk0" contextRef="#ctx0" brushRef="#br0">5022 8067 0,'26'0'212,"24"0"-201,1 0-2,25 0 1,-25 0 0,0-25 0,-1 25 0,1 0 1,-25 0 0,-1 0-1,0 0 1,1-26-2,-1 26 1,0 0 1,1 0-2,-1 0 10,0 0 3,1 0-12,-1 0 9,1 0-8,24 0 0,1 0 9,0-25-10,0 25 0,-1 0 0,1 0 0,0-25-1,-1 25 2,-24 0-1,25 0 1,-26 0-2,26 0 12,-1 0-1,-24 0 0,-1 0-10,1 0 11,-1 0-12,0 0 21,1 0-19,-1 0 8,0 0-9,1 0 12,-1 0-3,0 0 12,1 0-2,-1 0 22</inkml:trace>
    </iact:actionData>
  </iact:action>
  <iact:action type="add" startTime="20797">
    <iact:property name="dataType"/>
    <iact:actionData xml:id="d1">
      <inkml:trace xmlns:inkml="http://www.w3.org/2003/InkML" xml:id="stk1" contextRef="#ctx0" brushRef="#br0">7508 8042 0,'51'0'261,"0"0"-248,0 0-4,-1 0 1,1 0 0,0 0 0,-26 0 0,1 0 10,-1 0-9,0 0-2,1 0 11,-1 0-9,0 0 9,1 0 0,-1 0-1,0 0-9,1 0 10,-1 0-8,1 0 8,-1 0 11,0 0-13,1 0 1,-1 0 21,0 0 1,1 0 10</inkml:trace>
    </iact:actionData>
  </iact:action>
  <iact:action type="add" startTime="27892">
    <iact:property name="dataType"/>
    <iact:actionData xml:id="d2">
      <inkml:trace xmlns:inkml="http://www.w3.org/2003/InkML" xml:id="stk2" contextRef="#ctx0" brushRef="#br0">2790 9488 0,'25'0'597,"1"0"-588,-1 0 2,-25 25-3,25-25 5,1 0 6,-1 0 22,0 0-21,1 25 1,-1-25-13,1 0 13,-1 0-12,0 0 11,26 0-10,-26 0 0,26 0 1,-25 0 0,-1 0-1,26 0-1,-26 0 1,26 0 1,-26 0-1,26 0-1,-26 0 2,1 0 9,24 0-10,-24 0 0,-1 0 1,0 0-1,1 0 10,24 0 0,1 0 0,0 0 1,0 0-3,-26 0-6,0 0-2,26 0 0,-25 0 1,-1 0 9,26 0-10,-26 0 0,26 0 0,-26 0 0,26-25 0,-26 25 0,1 0 1,24 0-2,-24 0 2,-1 0-3,26 0 3,-26-25 8,1 25-8,-1 0-1,0 0-1,1 0 1,-1 0 0,26 0 22,-1 0-11,1 0 0,0 0-1,0 0 0,-26 0-10,0 0-1,1 0 2,-1 0-2,26 0 1,-26 0 0,26 0 0,-26 0 1,1 0-1,-1 0 0,26 0 0,-26 0 0,1 0 1,24 0-2,-24 0 12,-1 0-11,26 0-2,-26 0 13,1 0-10,-1 0-1,0 0 20,1 0-10,-1 0 10,0 0 10,1 0 0</inkml:trace>
    </iact:actionData>
  </iact:action>
  <iact:action type="add" startTime="30129">
    <iact:property name="dataType"/>
    <iact:actionData xml:id="d3">
      <inkml:trace xmlns:inkml="http://www.w3.org/2003/InkML" xml:id="stk3" contextRef="#ctx0" brushRef="#br0">5606 9488 0</inkml:trace>
    </iact:actionData>
  </iact:action>
  <iact:action type="add" startTime="33932">
    <iact:property name="dataType"/>
    <iact:actionData xml:id="d4">
      <inkml:trace xmlns:inkml="http://www.w3.org/2003/InkML" xml:id="stk4" contextRef="#ctx0" brushRef="#br0">12227 9437 0,'25'0'272,"26"0"-262,0 25 2,-1-25-2,1 0 1,0 0-1,25 0 0,-25 0 1,-26 0-2,26 0 1,-26 0 1,26 0-2,-26 0 2,1 0 8,-1 0-7,0 0-3,26 0 1,0 0 10,-26-25-9,1 0 8,24 25-10,-24 0 1,-1-26 1,1 26-1,-1 0 9,0 0-9,1 0 1,-1 0 8</inkml:trace>
    </iact:actionData>
  </iact:action>
  <iact:action type="add" startTime="37088">
    <iact:property name="dataType"/>
    <iact:actionData xml:id="d5">
      <inkml:trace xmlns:inkml="http://www.w3.org/2003/InkML" xml:id="stk5" contextRef="#ctx0" brushRef="#br0">14688 9564 0,'25'0'264,"26"0"-255,-26 0 3,51 0-3,-25 0 2,0-26-1,-1 26 0,1 0 0,-26 0 0,1 0 0,25 0 0,-26 0 0,0 0 1,26 0-2,-26 0 12,1 0 7,-1 0-17,1 0-1,-1 0 10,0 0 11</inkml:trace>
    </iact:actionData>
  </iact:action>
  <iact:action type="add" startTime="39236">
    <iact:property name="dataType"/>
    <iact:actionData xml:id="d6">
      <inkml:trace xmlns:inkml="http://www.w3.org/2003/InkML" xml:id="stk6" contextRef="#ctx0" brushRef="#br0">16717 9462 0,'25'0'32,"1"0"16,-1 0-7,1 0-20,-1 0 30,0 0-31,1 0-10,-1 0-2,0 0 14,1 26-12,-1-26 11,0 0-13,1 0 12,-1 0-10,1 0 11,-1 0 19,0 0-10,1 0 11,-1 0 8</inkml:trace>
    </iact:actionData>
  </iact:action>
  <iact:action type="add" startTime="41563">
    <iact:property name="dataType"/>
    <iact:actionData xml:id="d7">
      <inkml:trace xmlns:inkml="http://www.w3.org/2003/InkML" xml:id="stk7" contextRef="#ctx0" brushRef="#br0">18391 9361 0,'26'-26'406,"24"26"-395,1 0-2,0-25 1,-26 25 0,26 0 1,0 0 8,-26 0-8,1 0-3,24 0 12,-24 0 0,-1 0 10,0 0-8,1 0 16,-1 0 2,0 0 12,1 0-12,-1 0 30,1 0-18</inkml:trace>
    </iact:actionData>
  </iact:action>
  <iact:action type="add" startTime="51759">
    <iact:property name="dataType"/>
    <iact:actionData xml:id="d8">
      <inkml:trace xmlns:inkml="http://www.w3.org/2003/InkML" xml:id="stk8" contextRef="#ctx0" brushRef="#br0">20624 8676 0,'25'0'250,"-25"25"-240,26 1 1,-26-1 8,25-25-7,-25 25 17,0 26-19,0 0 1,-25 25-2,25 25 1,-26-24-2,26-1 4,-25-26-2,25 1 0,0-26 0,0 1 0,0-1 0,0 1 10,0-1-10,0 0 1,0 1-1,0 24 0,0-24 0,0-1 11,0 0-12,0 1 1,0-1 0,0 1 11,0-1 8,0 0-8,0 1 9,25-26-1,26 0-9,-26 0 1,1 0-12,-1 0 12,0 0 0,1 0-13,-1 0 13,0 0-11,1 0 0,-1 0 9,-25-26-7,51 26-2,0-25 10,-26 25-10,0-25 2,26 25-3,-25 0 1,-1-26 10,0 26 0,1 0 10,-26 26 123,-26-26-143,26 25 10,0 0 0,-25 1-2,25-1-6,0 26 0,0-26-3,0 26 1,0 0 0,0-1 0,0 1 1,0 0-2,0 0 1,0-26 0,0 0 0,0 1 2,0-1-6,0 0 7,0 26-3,0 0 0,0 0 0,0-1 0,0 1-2,0 0 2,25-1 0,-25 1 1,0-25-2,26 24 12,-26 1-11,0 0 0,25 25 0,26 101 0,-26 77-1,51 50 3,-25 26-2,25-127 0,-51 25 0,-25-151-3,0-27 4,-25-24 555,0-26-543,-1 0-16,-24 25 3,-1 0-1,25 1 3,-24-26-3,-1 25 2,26 1-1,-1-1 10,1-25-10,0 0 1,-1 25 9,1-25-10,-1 0 0,1 0 40,0 0-28,-1 0-2,1 0-10,0 0 0,-1 0 18,1 0 15,-1-25-24,1 25 23,25-25-32,0-1 8,-25 26-9,25-25 31,0-1-20,0 1 22,0 0-21,-26 25-12,26-26 1</inkml:trace>
    </iact:actionData>
  </iact:action>
  <iact:action type="add" startTime="64638">
    <iact:property name="dataType"/>
    <iact:actionData xml:id="d9">
      <inkml:trace xmlns:inkml="http://www.w3.org/2003/InkML" xml:id="stk9" contextRef="#ctx0" brushRef="#br0">10857 15778 0,'-25'-25'31,"-1"0"9,26-1 71,-25 26-79,76 0 312,-26 0-333,0 0-1,1 0 0,24 0 0,-24 0 1,25-25-2,-26 25 1,26 0 0,-26 0 11,26 0-13,-26 0 2,1-25 1,-1 25-2,0 0 13,1 0-12,-1 0 0,0 0 0,1 0 10,-1 0-10,0 0 21,1 0-21,-1 0 10,1 0-3,-1 0 6,0 0 17</inkml:trace>
    </iact:actionData>
  </iact:action>
  <iact:action type="add" startTime="72059">
    <iact:property name="dataType"/>
    <iact:actionData xml:id="d10">
      <inkml:trace xmlns:inkml="http://www.w3.org/2003/InkML" xml:id="stk10" contextRef="#ctx0" brushRef="#br0">21892 15880 0,'26'-25'566,"-1"25"-557,0 0 3,26 0-1,-26-26-2,1 26 0,-1 0 1,1 0 0,-1-25 1,0 25-2,26 0 1,-26 0 0,1-26 0,-1 26 1,0 0-1,1 0 0,-1 0 1,1 0-1,-1 0 0,0 0 20,1 0-11,-1 0-8,0 0 10,1 0-1,-1 0 0,1 0 30,-1 0-30,0 0-1,1 0 3,-1 0 7,-25 26-19,25-26 2,-25 25-4,0 1 12,26-26-10,-1 25 21,0 0-1,1-25-9,-26 26-10,25-26-2,-25 25 0,26 0 2,-26 1 11,0-1-14,25-25 2,0 25 1,-25 1-1,26-1 2,-26 1-4,25-1 2,-25 0 10,25-25-9</inkml:trace>
    </iact:actionData>
  </iact:action>
  <iact:action type="add" startTime="75135">
    <iact:property name="dataType"/>
    <iact:actionData xml:id="d11">
      <inkml:trace xmlns:inkml="http://www.w3.org/2003/InkML" xml:id="stk11" contextRef="#ctx0" brushRef="#br0">26179 15601 0,'26'0'113,"-1"0"-65,1 0 2,-1 0-27,0 0-4,1 0 0,-1 0 11,0 0 0,1 0 33,-1 0-44,0 0 11,1 0-8,-1 0-1,1 0-12,-1 0 21,0 0-19,1 0-1,-1 0-1,0 0 11,1 0 10,-1 0-9,1 0-1,-1 0 0,0 0 30,1 0-10,-1 0 21,0 0-31,1 0 0,-1 0-9,0 0-1,1 0 0,-1 0 30,1 0-29,-1 0-1,0 0 0,1 0 10,-1 0-12,0 0 45,1 0-12,-1 0-11,-25-25 252,-25-1 0,25 1-241,-26 25-33,1 0 74,0 0-29,25-26 27,-26 26-50</inkml:trace>
    </iact:actionData>
  </iact:action>
  <iact:action type="add" startTime="81011">
    <iact:property name="dataType"/>
    <iact:actionData xml:id="d12">
      <inkml:trace xmlns:inkml="http://www.w3.org/2003/InkML" xml:id="stk12" contextRef="#ctx0" brushRef="#br0">14256 16159 0,'51'0'275,"-26"0"-254,1 0-10,-1 0 20,1 0-12,-1 0 2,0 0-2,1 0 12,-1 0 8,0 0-28,1 0 9,-1 0-10,0 0 1,1 0-2,-1 0 2,1 0-1,-1 0-1,0 0-1,26 0 5,-26 0-3,1 0 10,-1 0 0,1 0-1,-1 0 11,0 0-10,1 0-10,-1 0 3,0 0-4,51 0-1,1 0 5,-27 0-4,26 0 2,-50 0-2,25 0 1,-26 0 0,26 0 1,-1 0 9,-24 0 0,-1 0 21,0 0-2</inkml:trace>
    </iact:actionData>
  </iact:action>
  <iact:action type="add" startTime="84077">
    <iact:property name="dataType"/>
    <iact:actionData xml:id="d13">
      <inkml:trace xmlns:inkml="http://www.w3.org/2003/InkML" xml:id="stk13" contextRef="#ctx0" brushRef="#br0">14383 16920 0,'26'0'436,"-1"0"-417,0 0-7,1 0-2,-1 0 0,0 0 0,1 0 8,-1 0-7,0 0-1,1 0 9,-1 0-7,26 0 7,-26 0 1,26 0 0,0 0 1,0 0 0,-1 0-1,1 0 0,0 0-1,-1 0 0,-24 0 3,-1 0-14,1 0 14,-1 0-13,0 0 2,1 0-1,-1 0 1,0 0-1,1-25 0,-1 25 0,1 0 0,-1 0 0,0 0 1,1 0-2,24-26 12,-24 26 9,-1 0-10,0 0 1,1 0-2,-1 0 12,1 0 9,-1 0 52,0 0-42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7T03:47:33.621"/>
    </inkml:context>
    <inkml:brush xml:id="br0">
      <inkml:brushProperty name="width" value="0.05292" units="cm"/>
      <inkml:brushProperty name="height" value="0.05292" units="cm"/>
    </inkml:brush>
  </inkml:definitions>
  <iact:action type="add" startTime="16634">
    <iact:property name="dataType"/>
    <iact:actionData xml:id="d0">
      <inkml:trace xmlns:inkml="http://www.w3.org/2003/InkML" xml:id="stk0" contextRef="#ctx0" brushRef="#br0">3475 4719 0,'25'0'389,"26"0"-383,0 0 6,-26 0-2,26 0 0,-26 0-2,26 0 2,0 0 9,-26 0-7,26 0-3,-26 0 1,26 0 0,0 0 12,-26 0-12,26 0-1,-26 0 1,26 0 0,-1 0 10,-24 0-11,25 0 2,-26 0-1,26 0 1,-26 0 8,26 0 1,-26 0 1,1 0 0,-1 0-13,0 0 13,1 0 50,-1 0-31,0 0-20,1 0 1,-1 0 0</inkml:trace>
    </iact:actionData>
  </iact:action>
  <iact:action type="add" startTime="18953">
    <iact:property name="dataType"/>
    <iact:actionData xml:id="d1">
      <inkml:trace xmlns:inkml="http://www.w3.org/2003/InkML" xml:id="stk1" contextRef="#ctx0" brushRef="#br0">5403 4643 0,'76'-26'304,"25"26"-293,1 0-1,-26 0 0,0 0 0,26 0 0,-26 0 0,0 0 0,0 0 0,-25 0-1,-1 0 3,1 0-3,0 26 1,0-26 1,-1 0-1,-24 0 0,-1 25 0,26-25 0,-26 0 9,-25 25-8,51-25-1,-26 0 12,1 0-13,-1 26 11,0-26 10,1 0-21,-1 25 2,0-25 10,1 0-11,-1 26 10,1-26 30,-1 0-10</inkml:trace>
    </iact:actionData>
  </iact:action>
  <iact:action type="add" startTime="21465">
    <iact:property name="dataType"/>
    <iact:actionData xml:id="d2">
      <inkml:trace xmlns:inkml="http://www.w3.org/2003/InkML" xml:id="stk2" contextRef="#ctx0" brushRef="#br0">10603 4795 0,'51'0'282,"-26"0"-271,26 0-2,-25 0 12,-1 0-12,26 0 1,-26 0 0,0 0 0,1 0 2,-1 0 7,0 0-10,1 0 2,-1 0 9,1 0-10,-1 0 10,26 0 10,-1 0-9,-24 0-11,-1 0 0,1 0 0,24 0 0,-24 0 10,-1 0-10,26 0 0,-26 0 1,26 0-2,0-25 12,-26 25-11,0 0 0,26 0 0,-26-26 0,1 26 0,-1 0 11,1 0-12,-1 0 1,0 0 10,1 0-9,-1 0 9,0 0 50,1 0-19,-1 0 30,-25-25 9</inkml:trace>
    </iact:actionData>
  </iact:action>
  <iact:action type="add" startTime="29135">
    <iact:property name="dataType"/>
    <iact:actionData xml:id="d3">
      <inkml:trace xmlns:inkml="http://www.w3.org/2003/InkML" xml:id="stk3" contextRef="#ctx0" brushRef="#br0">18721 4846 0,'26'0'456,"24"0"-447,1 0 2,-26 0-1,26 0 1,0 0-2,-26 0 1,1 0 0,24 0 0,1 0 1,-26 0-2,26 0 1,-25 0 1,-1 0-1,0 0 0,26 0 0,-26 0 0,26 0 1,0 0-2,0 0 2,-26 0-2,26 0 1,-1 0 2,1 0-3,-25 0 1,24 0 0,1 0 0,-26 0 1,1 0-2,-1 0 1,0 0 0,1 0 0,-1 0 2,1 0-4,-1 0 2,0 0 10,1 0-8,-1 0-3,0 0 11,1 0-9,-1 0 9,1 0-1,-1 0-10,26 0 13,-26 0-1,0 0-11,1 0 20,-1 0-10,0 0 10,1 0 1</inkml:trace>
    </iact:actionData>
  </iact:action>
  <iact:action type="add" startTime="44100">
    <iact:property name="dataType"/>
    <iact:actionData xml:id="d4">
      <inkml:trace xmlns:inkml="http://www.w3.org/2003/InkML" xml:id="stk4" contextRef="#ctx0" brushRef="#br0">28031 4719 0,'51'0'325,"0"25"-314,0-25-1,-1 26 0,-24-1 1,24 0-2,-24-25 1,-1 26 10,0-1-9,1 0-1,-1 26 0,1-26 0,-1 1 0,-25-1 10,25 26-10,-25-26 0,0 26 0,0 0 1,0-1-1,-25 27-1,25-27 2,-25 1-1,25 0 1,0-26-2,0 26 1,0-26 10,-26 1-9,26-1-2,0 0 1,0 1 1,-25-1-2,25 0 12,0 1-1,-26-1-10,26 1 10,0-1 0,0 0 1,0 1 18,0-1-18,26-25-12,-1 25 3,1 1 16,-1-26-17,0 0 9,1 0-10,24 0 0,1 0 11,0 0-12,50-26 1,-75 1 1,-1 25-2,0-25 2,1 25-1,-1-26 0,1 26 0,-1-25-1,0 0 22,1 25 9,-1-26 0,-25 52 143,0-1-173,25 0 0,-25 1 0,0-1 0,0 0 1,26-25-1,-26 26-1,0 24 1,0-24 0,25 25 0,-25-1 1,0-24-1,0 24 10,0-24-10,0-1 0,0 26 11,0-26-13,0 1 13,0-1-11,0 0 1,0 1-2,0-1 1,0 0 1,0 1 10,0-1-12,0 1 1,0-1 0,0 0 0,0 1 1,-25-1 8,25 0-9,-26 26 0,26-26 1,-25 26-2,0 0 1,-1 0 1,1-1-1,25-24 0,-25 24 0,-1-50-1,1 26 2,-1 25-2,26-26 2,-25 0-1,-26 26 1,26-26-1,-26 26-1,-25-25 2,-25 24-2,25-24 1,-1-1 2,-24 0-3,25 1-1,25-26 3,-25 25 0,25-25-1,1 0-1,-1 0 2,-25 0-1,25 0 0,0 0 0,1 0-1,-1-25 1,0-1 1,0 1-1,-25 0 1,-25-26-1,50 26 0,0-1 0,1-25 0,24 26 1,1 0-2,-1 25 1,26-26 0,-25 1-1,0 25 14,-1 0-3,26-25 1,-25 25-12,0 0 101</inkml:trace>
    </iact:actionData>
  </iact:action>
  <iact:action type="add" startTime="50505">
    <iact:property name="dataType"/>
    <iact:actionData xml:id="d5">
      <inkml:trace xmlns:inkml="http://www.w3.org/2003/InkML" xml:id="stk5" contextRef="#ctx0" brushRef="#br0">14713 8498 0,'25'0'21,"1"0"48,-26-25-7,25 25-52,0 0 1,1 0-2,-1 0 1,26 0 0,25 0 11,-25 0-12,-1 0 2,27 0-1,-27 0 0,52 0 1,-77 0-2,102 0 1,-51 0 0,51 0 0,-26 0 1,26-25-1,-25 25-1,-26 0 2,25 0-1,-25 0 0,-25 0 0,0 0-1,0 0 2,-1 0 10,1 0-11,-26 0-1,26 0 1,-25 0 0,24 0 1,1 0 8,25 0-8,-25 0-1,50 25 0,-50-25-1,25 0 1,0 0 2,0 25-3,-25-25 1,25 0 0,26 0 0,-26 0 1,0 0-3,0 0 2,0 0 1,-25 0-1,0 26 1,-1-26-1,-24 0-2,-1 0 3,26 0 0,-26 0 9,1 0-10,-1 0 21,0 0-11,1 0 20</inkml:trace>
    </iact:actionData>
  </iact:action>
  <iact:action type="add" startTime="61598">
    <iact:property name="dataType"/>
    <iact:actionData xml:id="d6">
      <inkml:trace xmlns:inkml="http://www.w3.org/2003/InkML" xml:id="stk6" contextRef="#ctx0" brushRef="#br0">9284 9843 0,'0'-26'49,"26"26"3,-1 0-23,-25-25-18,25 25 0,26 0 8,0-25-9,-26 25 0,51 0 2,-25 0-3,-26 0 1,26 0 0,-26 0 0,26 0 1,-25 0-2,24 0 1,-24 0 0,-1 0 12,26-26-4,-26 26 3,0 0-10,1 0-2,-1 0 11,1 0 1,-1 0-12,0 0 1,1 0 1,-1 0-2,0 0 2,1 0 9,-1 0-10,26 0 9,0 0 2,-1 0 0,-24 0-11,-1 0 10,26 0-10,-26 0 0,1 0 0,-1 0 0,0 0 0,26 0 11,-26 0-12,1 0 2,-1 0-1,1 0 1,-1 0 8,0 0-9,1 0 11,-1 0-12,0 0 11,1 0-9,-1 0 37,0 0-27,1 0 1,-1 0-12,1 0 10,-1 0-10,0 0 30,1 0-19</inkml:trace>
    </iact:actionData>
  </iact:action>
  <iact:action type="add" startTime="73091">
    <iact:property name="dataType"/>
    <iact:actionData xml:id="d7">
      <inkml:trace xmlns:inkml="http://www.w3.org/2003/InkML" xml:id="stk7" contextRef="#ctx0" brushRef="#br0">2029 9868 0,'51'0'377,"-26"0"-355,0 0-12,1 0-2,-1 0 4,0 0 8,26 0-1,-25 0-9,-1 0 0,26 0 0,-26 0 0,26 0 0,-1 0 10,1 0-9,-25 0-2,24 0 1,-24 0-1,-1 0 2,0 0 1,1 0-3,25 0 0,-26 0 2,0 0 10,1 0-12,-1 0 12,0 0-1,1 0-11,-1 0 0,0 0 12,1 0-10,-1 0-1,1 0 0,-1 0 0,26 0 0,-1-25-1,1 25 1,-25 0 1,24 0 0,-24 0 8,-1-26-8,0 26-2,1 0 3,-1 0 7,0-25-10,1 25 22,-1 0 9,1 0 1</inkml:trace>
    </iact:actionData>
  </iact:action>
  <iact:action type="add" startTime="78529">
    <iact:property name="dataType"/>
    <iact:actionData xml:id="d8">
      <inkml:trace xmlns:inkml="http://www.w3.org/2003/InkML" xml:id="stk8" contextRef="#ctx0" brushRef="#br0">28082 11238 0,'76'0'162,"26"0"-150,50 0-2,-25 0 0,-26 0 0,-25 0 0,26 0 1,-52 51-2,1-51 1,0 25 1,-26-25-2,26 25 11,-26 26-10,1 0 0,-1 0 0,1 50 0,24-25 0,-50-25-1,0 25 3,0-51-3,0 26 1,0 0 1,0 0-2,-50 25 2,24 0-1,1-26 0,-1 27 0,1-27 0,-26 1 1,1 25-2,-1 0 0,25-25 2,1 25-1,0-76 2,-1 51-3,1-26 0,0 1 2,-1-1-1,1 26 1,0-26-2,25 0 1,-26 26 1,-25 25-2,26-25 2,25 0 9,-25-26-8,-1 0 7,26 1-9,-25-26-1,25 25 2,0 0 18,25-25 31,1 0-49,-1 0-1,0 0-1,1 0 2,25 0-1,-26 0 10,0 0-10,1-25 21,-1 25-22,26-25 2,-26-1-2,0 1 2,1 0 0,-26-1-2,25 26 1,1-25 0,-1 25-1,-25-25 3,25-1-3,1 26 1,-26-25 1,25-1 9,-25 1 10,0 50 123,25 26-143,-25 25-1,0 0 0,0 26 0,0-51 3,0 25-3,0-51 2,0 0-1,0 1-1,0-1 3,0 0-3,0 1 11,0-1-10,0 1 11,0-1 29,0 0-29,0 1-11,0-1 0,0 0-1,0 1 2,0-1 9,0 1-10,0-1 0,-25 0 0,25 1 1,0-1-2,-25 0 24,25 1-23,0-1 7,-26-25 4,26 25-10,0 1-2,-25-26 1,0 25 0,25 1 0,0-1 1,-26 0-1,1 1 0,25-1 1,-26-25-2,1 0 2,0 25 10,-1-25-11,26 26-1,-25-26 2,0 25-1,-26 0 0,0-25-2,0 26 5,1-26-4,-26 25 2,25-25-2,0 0 3,-25 0-4,25 0 1,1 0 2,-1 0-2,25 0 3,1 0-3,0 0 1,-1 0 10,1 0-9,25-25-2,-25 25 1,-1 0 11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7T03:47:33.621"/>
    </inkml:context>
    <inkml:brush xml:id="br0">
      <inkml:brushProperty name="width" value="0.05292" units="cm"/>
      <inkml:brushProperty name="height" value="0.05292" units="cm"/>
    </inkml:brush>
  </inkml:definitions>
  <iact:action type="add" startTime="9500">
    <iact:property name="dataType"/>
    <iact:actionData xml:id="d0">
      <inkml:trace xmlns:inkml="http://www.w3.org/2003/InkML" xml:id="stk0" contextRef="#ctx0" brushRef="#br0">8980 3755 0,'0'25'276,"25"1"-268,0-26 4,1 25-2,-1 0 1,-25 1-2,26-1 1,-1 26 0,-25-26 0,25-25 1,-25 51-2,26 0 1,-26-26 0,0 26 1,0-1-1,0 1 0,0 0 4,0 0-8,0-1 2,-26 1 4,26-26-2,0 1 0,-25-1 2,25 1-4,0-1 1,-25 0 2,25 26 0,-26-26-1,26 1 0,-25-1 0,25 26 0,0 0 0,-26-1 1,26 1-2,-25 0 1,25 0 0,0-1 0,0-24 1,0 24-2,0-24 11,-25-1-9,25 0 0,0 1-2,0-1 1,-26 1 0,26-1 11,0 0-2,0 1 2,0-1-2,0 0 1,26-25-11,24 0 12,1 0-10,-25 0-1,24 0 0,-24 0 0,24 0 0,-24 0 12,-1 0-4,1 0-7,-26-25-2,25 25 12,-25-25 8,25 25-17,1 152 481,24 102-483,-24-52 1,-26-24-2,25-77 2,-25 1-2,25-51 2,-25-26-1,0 26 0,26 0 0,-26 50 0,0-25 0,25 0 1,-25 0-2,0 26 1,0-26 0,26 0 0,-26 0 0,0-25 0,0 25-1,25 25 2,-25-25-1,0 26 2,0-1-4,51 1 3,-51-26-1,0 51 0,0-51 1,0 0-2,0 0 1,0 26 0,0-26 1,0 25-1,0 1 0,0-1 0,0-25 1,0 51-2,0-51 2,0-25-2,0 0 1,0-1 0,0 1 0,0 0 1,0-1 9,0-24-10,0-1 0,0 1 0,0 24 0,0-24 10,0-1-10,0 0 10,0 1-10,0-1 10,0 0-11,0 1 12,0-1-9,0 26-4,-26 0 3,26-26-1,-25 26 0,25-26 1,0 0 8,0 1-8,-25-26-1,25 25 1,0 1-1,-26-1 9,26 0 12,-25-25-10,-1 0 19,26 26-30,0-1 30,-25-25 20,25 25-30,0 1-21,-51 25 3,26-1-3,0-24 0,-1 24 2,1-24 10,0-1-2,-1 0 2,26 1 0,-25-26-11,25 25 11,-26-25 8,1 0 1,0 0-21,-1 0 2,-24 0 0,50-25-2,-51-1 1,25 26 1,1-25-1,0 25 1,-1 0-2,1-25 1,0-1 21,-1 26-12,1 0 1,0-25 1,-1 0-1,1-1-9,25 1 8,0 0-9,0-1 0,-26 26 0,1-25 10,25-1-9,-25 26 0,25-25-2,-26 0 11,26-1 1,-25 26-2,25-25 1</inkml:trace>
    </iact:actionData>
  </iact:action>
  <iact:action type="add" startTime="23449">
    <iact:property name="dataType"/>
    <iact:actionData xml:id="d1">
      <inkml:trace xmlns:inkml="http://www.w3.org/2003/InkML" xml:id="stk1" contextRef="#ctx0" brushRef="#br0">7762 12608 0,'25'25'224,"26"0"-216,-25 26 3,-1 25-1,0 0-1,1 0 0,-1 1 2,0-1 0,-25 50 0,26-49-2,-26-1 1,0 50 1,0-24-2,0-1 3,0-24-4,0-1 2,0-26 1,0 1-1,0-26 1,-26 1-2,26-1 11,0 1-9,0-1-1,0 26 0,-25-1-1,25-24 2,0 24-1,-25-50-1,25 26 2,0-1-1,0 1 1,0-1-1,-26 0 0,26 1 10,0-1 19,0 0 2,0 1 0,26-26 40,-1 0-61,26 0-10,-1 0 0,1-26 0,25 1 0,-50 25 0,24-25 1,1-1-1,-25 1 0,-1 25-1,0 0 1,1-25 1,-1 25-1,-25-26 19,25 26-19,1 0 11,-1 0 29,0 0-10,-25 26-21,26-1 3,-26 0-12,0 1 0,0-1 10,0 0-10,0 1 0,0 24 0,0-24 0,0-1 1,0 26-1,0-26 0,0 26 0,0 0 0,0 0 1,0-26-2,0 26 1,0-26 0,0 0 0,0 1 1,0-1-1,0 0-1,0 1 2,0-1-2,0 1 12,0-1-11,0 0 9,0 1-7,25 24-2,-25-24-1,0-1 11,0 0-8,0 1-3,0-1 1,0 1 0,0-1 8,0 51 339,-25 51-347,25-51-1,0 25 1,0-24-1,-26-1 1,26 0 0,0-26 1,0 1-1,-25 25 0,25-25 0,0 25-2,0 26 4,-25-26-2,25 0 1,0 0-2,0-25 2,-26-1-2,26 1 1,0 0 0,0-26 2,-25 26-1,25 0-1,0-1-1,0 1 1,-25 0 0,25 0 1,0-1 8,0-24-9,0 24 0,0-24 1,0 25-2,0-1 2,0-24-2,0 24 2,0-24 0,0 24-2,0-24 1,0 25 0,0-26 1,0 26 8,-26-26-9,26 0 1,0 26-2,0-26 2,-25 26-2,25-25 12,-25 24-11,25-24 0,0-1-1,0 0 1,0 1 2,0-1 16,-26 0-17,26 1 19,-25-1-10,-1-25 11,1 0-11,0 0 0,-1 0 1,1-25 9,0 25-20,-1-26-2,1 1 4,-1 25-3,1-25 3,0-1 7,-1 1-9,1 0 9,0 25-8,-1-26 9,26 1-1,-25 25 4,25-25 6,-25 25-19,25-26 1,0 1 8,-26 25-9,26-26 11,0 1 29,-25 0-8</inkml:trace>
    </iact:actionData>
  </iact:action>
  <iact:action type="add" startTime="32021">
    <iact:property name="dataType"/>
    <iact:actionData xml:id="d2">
      <inkml:trace xmlns:inkml="http://www.w3.org/2003/InkML" xml:id="stk2" contextRef="#ctx0" brushRef="#br0">27879 4846 0,'76'25'182,"-25"-25"-170,0 0-2,25 25 0,-25-25 1,25 0-2,0 26 0,-26-26 0,27 0 2,24 0 0,-50 25-2,25-25 1,0 0 0,-25 0 0,-1 25 1,1-25-2,25 0 1,-25 0 0,25 0 0,26 0 1,-26 0-2,25 0 2,-25 0-1,51 0-1,-51 0 2,0 0-1,-25 0 0,0 0 0,0 0 0,-1 0 1,-24 0-1,24 0 0,-24 0 1,-1 0-1,1 0-1,-1 0 2,0 0 9,1 0-10,-1 0 20</inkml:trace>
    </iact:actionData>
  </iact:action>
  <iact:action type="add" startTime="37488">
    <iact:property name="dataType"/>
    <iact:actionData xml:id="d3">
      <inkml:trace xmlns:inkml="http://www.w3.org/2003/InkML" xml:id="stk3" contextRef="#ctx0" brushRef="#br0">22831 4414 0,'0'0'2,"406"0"5,-51 0 4,-152 0-1,0 0 0,-26 0 0,-24-25 1,-27 25-1,-50 0-1,-25-25 0,0 25 1,-26 0 0,1 0 11,-1 0-12,0 0 21</inkml:trace>
    </iact:actionData>
  </iact:action>
  <iact:action type="add" startTime="39707">
    <iact:property name="dataType"/>
    <iact:actionData xml:id="d4">
      <inkml:trace xmlns:inkml="http://www.w3.org/2003/InkML" xml:id="stk4" contextRef="#ctx0" brushRef="#br0">20598 6317 0,'51'-51'192,"0"0"-180,0 26-1,-26 0-1,-25-1-1,51 1 3,-26 25-4,-25-25 3,51 25-2,-26 0 2,1 0-1,24 0-1,-50 25 2,26 0-1,-1 26 0,0-51 0,1 51 1,-1-1-1,1-24 1,-1 25-1,0 25 0,-25-26-2,26 52 3,-26-26-2,0 25 0,0-24 2,0 24-1,0-25-1,0 0 2,0-25-2,0 0 2,0-1-1,0 1 0,-26 0 0,26 0 0,-25-1 2,0 1-4,25 0 2,-26-26 1,26 1-2,-25-26 2,25 25-1,0 0 0,0 1 0,-26-1 0,26 0 20,-25-25-20,25 26 0,25-1 71,26-25-71,0 0 0,-26 0 1,26 0-1,0 0 0,-26 0 0,0 0 10,1 0 0,-1 0-9,1 0 8,-1 0 1,0 0 31,-25 25 89,0 1-129,0 25 0,0-26-1,0 26 0,0-1 10,0 1-10,0 0 0,0 0 0,0-1 0,0 1 0,0 0 0,0-26 0,0 26 11,0-26-11,0 26 0,0 0-1,0-26 1,0 26 1,0-26-2,0 1 1,0 24 1,0-24-1,0-1 1,0 0-2,0 1 1,0-1 11,0 0-10,0 1-2,0 25 0,0-26 2,0 0 10,0 1-12,0-1 1,0 0 10,0 1-9,0-1-1,0 1 0,0-1 0,0 0 0,0 1 0,0 24 0,0-24 0,0-1-1,0 0 2,0 52-1,0-27 1,0 1-1,0 25 0,0 0 0,0-25 0,0 0 0,0-1 0,0-24 1,0-1-2,0 0 1,0 1 0,0-1 11,0 1-12,0-1 11,0 0 2,0 1-3,0-1 1,0 0 0,0 1-10,0 25 0,0-26 0,0 0 1,0 1 8,0-1-9,0 0 11,0 1-12,0-1 13,0 0-3,0 1 53,0-1-21,0 1-12,0-1 12,0 0-11,0 1-9,0-1-1,26 0-20,-26 1 10,0-1-10,0 0 10,0 1-2,0-1 24,0 1-31,0-1-1,0 0 10,0 1 0,0-1 1,0 0 39,0 1-11,0-1-8,-26-25 324,-24 0-347,-1 0-8,-25 0 0,25 26 2,-25-26-4,25 0 2,26 0 0,-1 0 0,1 0-1,0 0 3,-1 0-3,1 0 23,0 0-13,-1 0 13,1 0-3,-1 0 11</inkml:trace>
    </iact:actionData>
  </iact:action>
  <iact:action type="add" startTime="47684">
    <iact:property name="dataType"/>
    <iact:actionData xml:id="d5">
      <inkml:trace xmlns:inkml="http://www.w3.org/2003/InkML" xml:id="stk5" contextRef="#ctx0" brushRef="#br0">17960 7864 0,'25'0'193,"26"0"-184,-25 0 13,24 0-13,-24 0-1,24 0 3,-24 0 1,-1 0-3,1 0 1,24 0-1,-24 0 1,-1 0 1,26 0-1,-26 0 0,0 0 10,1 0-9,-1 0-2,1 0 12,-1 0-11,-25 26 0,25-26 0,1 0 11,-1 0-12,0 25 2,1-25-2,-1 0 1,1 0 1,-1 25-1,0-25 0,26 0 0,-26 0 0,1 26 1,-1-26-2,0 0 11,1 25-10,-1-25 1,1 0 8,-1 0-8,0 25 19,1-25-20,-1 0 11,0 0-11,1 0 10,-1 0-9,1 0 18,-1 0-19,26 0 11,-1 0-1,-24 0 1,-1 0-12,0 0 1,-25 26 10,26-26-9,-1 0 8,1 0 1,-1 0 1,0 0 9</inkml:trace>
    </iact:actionData>
  </iact:action>
  <iact:action type="add" startTime="51234">
    <iact:property name="dataType"/>
    <iact:actionData xml:id="d6">
      <inkml:trace xmlns:inkml="http://www.w3.org/2003/InkML" xml:id="stk6" contextRef="#ctx0" brushRef="#br0">20573 14358 0,'51'76'212,"-26"51"-199,51 76-5,-50-26 3,24-24-2,-50-27 1,0-24 0,0-26-1,0 25 3,0 1-3,0-51 1,0 25 0,-50-26 0,50-24 1,0-1-1,0 1-1,0-1 2,0 0 9,0 1-10,0-1 20,0 0-10,0 1-11,0-1 13,0 0-12,0 1 10,25-26-9,0 0-2,26 0 1,0 0 0,25 0 0,0 0 1,-25-26-1,0 26 0,-26-25 2,0 25-4,1 0 3,-1 0-2,0 0 21,1 0 51,-1 51-51,-25 25-20,0 25 0,0 1 2,0-26-3,0 0 1,0-25 0,0 0 0,0-26-1,0 26 2,0-1-1,0 1 0,0 0 0,0 25 1,0-25-3,0 25 4,0-26-3,0 1 1,0-25 1,0-1-1,0 0-1,0 1 1,0 24 0,0-24 1,0 25-2,25-26 2,-25 26 9,0-26-10,0 0 0,0 1 0,26-26 1,-26 25-2,0 0 23,0 1-11,0-1-2,0 1 12,0-1 7,0 0 14,-26-25 129,1 0-150,0 0-1,25-25-19,0 0 29,-26 25-30,26-26 0,-25 1 11,0 25 9,25-26-10,-26 26-10,1 0 18,0 0 3,25-25-11,0 0 20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7T03:47:33.621"/>
    </inkml:context>
    <inkml:brush xml:id="br0">
      <inkml:brushProperty name="width" value="0.05292" units="cm"/>
      <inkml:brushProperty name="height" value="0.05292" units="cm"/>
    </inkml:brush>
  </inkml:definitions>
  <iact:action type="add" startTime="28064">
    <iact:property name="dataType"/>
    <iact:actionData xml:id="d0">
      <inkml:trace xmlns:inkml="http://www.w3.org/2003/InkML" xml:id="stk0" contextRef="#ctx0" brushRef="#br0">5327 14003 0,'50'0'595,"-24"0"-574,-1 0-11,1 0 9,-1 0-8,0 0 20,1 0-21,-1 0 11,0 0-11,1 0 10,-1 0-10,0 0 30,1 0-19,-1 0-11,1 0 10,-1 0-10,0 0 10,1 0 10,-1 0-10,0 0 11,1 0 9,-1 0 0,1 0 43,-1 0-54,0 0-10,1 0 22,-1-26 0,0 26 0,-25-25-31</inkml:trace>
    </iact:actionData>
  </iact:action>
  <iact:action type="add" startTime="32726">
    <iact:property name="dataType"/>
    <iact:actionData xml:id="d1">
      <inkml:trace xmlns:inkml="http://www.w3.org/2003/InkML" xml:id="stk1" contextRef="#ctx0" brushRef="#br0">6925 14180 0,'25'0'295,"1"0"-285,-1 0-1,0 0 1,26 0 1,0 0 7,-26 0-8,26 0 0,0 0 1,-26 0-1,0 0 0,26 0 0,0 0 0,-26 0 1,26 0-3,0 0 1,-1 0 2,-24 0-1,-1 0 2,26 0-3,0 0 1,-26 0 0,26 0 0,0-25 1,-1 25-1,-24 0-2,24 0 3,1-25-1,-26 25 1,1 0-1,25 0 0,-26-26 0,0 26 0,26 0 1,-26 0-2,-25-25 1,26 25 0,25 0 1,-26 0-1,0-25 0,26 25 0,-26 0 0,1-26 0,-1 26 0,26 0 1,-26-25-2,26 25 3,-26 0-3,26 0 11,-26 0-11,1 0 3,-1 0-3,26 0 1,-26 0 9,1 0-6,-1 0-4,0 0 11,1 0-10,-1 0 10,0 0 11,1 0-1</inkml:trace>
    </iact:actionData>
  </iact:action>
  <iact:action type="add" startTime="38506">
    <iact:property name="dataType"/>
    <iact:actionData xml:id="d2">
      <inkml:trace xmlns:inkml="http://www.w3.org/2003/InkML" xml:id="stk2" contextRef="#ctx0" brushRef="#br0">10958 13800 0,'26'0'272,"50"0"-258,0 0-7,51 0 4,-51 0-1,0-25 0,26 25 0,-26 0 0,-26 0 0,27 0 1,-27-26-2,1 26 2,0 0-2,25 0 1,-25 0 1,-1 0-1,1 0 0,0 0 0,-26 0 0,1 0 0,24 0 0,-24 0 0,-1 0-1,26 0 1,-1 0 10,1 0 1,-25 0-12,-1-25 4,26 25-5,-1 0 2,52 0 0,-77 0 0,77 0 1,-26 0-2,-25 0 2,25 0-1,-26 0-1,1 0 2,25 0-1,-25 0 0,0 0 1,-26 0-1,26 0 0,0 0 10,-26 0-9,0 0-2,1 0 1,24 0 0,1 0 11,-25 0-12,24 0 1,1 0 0,0 0 0,-1 0-1,1 0 1,-25 0 1,24 0-1,-24 0 1,24 0 1,1 0-4,0 0 1,0 0 1,-1 0 0,1 0 2,0 0-3,0 0 1,-26 0 1,26 0 0,-26 0-1,26 0 0,-26 0 0,26 0 0,-26 0-2,26 0 14,-26 0-12,1 0 0,-1 0 0,26 0 1,-26 0 8,26 0-10,-26 0 2,26 0 0,-26 0-2,1 0 1,-1 0 2,0 0-3,1 0 1,25 0 0,-26 0 0,0 0-1,1 0 2,24 0-1,-24 0 0,25 0 0,-26 0 2,0 0-3,1 0 0,24 0 2,-24 0-1,24 0 1,-24 0-1,-1 0-1,26 0 2,-26 0-1,26 0 0,0 0 0,0 0 0,-26 0 0,26 0 0,-1 0 10,1 0-10,-26 0 2,26 0-5,0 0 5,-26 0-2,1 0-1,24 0 3,-24 0-4,25 0 2,-26 0 1,0 0-2,1 0 4,-1 0 6,0 0-9,1 0 11,-1 0-12,0 0 12,1 0-12,-1 0 22,1 0-23,-1 0 4,0 25-1,26-25-2,0 0 12,-26 0-14,26 0 6,-26 26-4,26-26 1,-26 0 9,26 0-7,-26 0-2,1 0-1,25 0 3,-26 0 7,26 0 1,-26 0 1,0 0-12,1 25 13,-1-25-11,1 0 29,-1 0-20,0 0 7,1 0-5,-1 0-1,0 0-12,1 25 11,-1-25-1,0 0-7,1 0 8,-1 0-10,1 0 10,-1 0 41,0 0-11</inkml:trace>
    </iact:actionData>
  </iact:action>
  <iact:action type="add" startTime="44276">
    <iact:property name="dataType"/>
    <iact:actionData xml:id="d3">
      <inkml:trace xmlns:inkml="http://www.w3.org/2003/InkML" xml:id="stk3" contextRef="#ctx0" brushRef="#br0">16337 12937 0,'25'0'204,"0"0"-196,26 0 14,-26 0-12,1 0 0,-1 0 0,26 0 0,-26 0-1,26 0 1,0 0 0,-26 0 0,0-25 1,1 25-1,25 0 0,-26 0 0,26 0 11,-26 0-2,0 0 1,1 0-9,-1 0-2,0 0 1,1 0 1,-1 0-1,1 0 10,-1 0-10,26 0 0,-26 0 0,0-25 0,1 25 0,-1 0 0,1 0 1,-1-26-2,0 26 2,26 0-1,-26 0 0,1-25 10,24 25-10,-24 0 0,-1 0 0,1 0 1,-1 0-2,26 0 11,-26 0-10,0 0 2,1 0-4,-1 0 1,1 0 3,-1 0-2,0 0 10,1 0-10,-1 0 0,0 0 0,1 0 11,-1 0-1,0 0 42,1-25-22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7T03:47:33.621"/>
    </inkml:context>
    <inkml:brush xml:id="br0">
      <inkml:brushProperty name="width" value="0.05292" units="cm"/>
      <inkml:brushProperty name="height" value="0.05292" units="cm"/>
    </inkml:brush>
  </inkml:definitions>
  <iact:action type="add" startTime="15597">
    <iact:property name="dataType"/>
    <iact:actionData xml:id="d0">
      <inkml:trace xmlns:inkml="http://www.w3.org/2003/InkML" xml:id="stk0" contextRef="#ctx0" brushRef="#br0">3830 7813 0,'25'0'446,"1"0"-435,-1 0-2,0 0 2,1 0 20,-1 0-23,1 0 13,-1 0 9,0 0 0,1 0 21,-1 0 0,0 0-31,1-25 1,-1 25 8,0 0-9,-25-25-10,26 25 20</inkml:trace>
    </iact:actionData>
  </iact:action>
  <iact:action type="add" startTime="17888">
    <iact:property name="dataType"/>
    <iact:actionData xml:id="d1">
      <inkml:trace xmlns:inkml="http://www.w3.org/2003/InkML" xml:id="stk1" contextRef="#ctx0" brushRef="#br0">5225 7763 0,'26'0'314,"24"0"-304,1 0 0,-26 0 1,1 0-1,25 0 1,-1 0-2,-24 0 1,24 0 0,-24-26 0,-1 26 2,26 0 6,-26-25-7,1 25-2,-1 0 3,26 0-4,-1 0 13,-24 0 0,50-25-1,-51 25 0,26 0 0,0 0-1,-1 0 3,1-26-2,-25 26-10,-1 0 0,0 0 0,1 0 0,-1-25 0,0 25 9,26 0 1,-25 0-10,-1 0 3,26 0-3,-26 0 0,0 0 10,1 0-9,-1 0-3,0 0 13,1 0-12,-1 0 12,1 0 19,-1 0-20,0 0 11,1 0 0,-1 0 18,0 0-8</inkml:trace>
    </iact:actionData>
  </iact:action>
  <iact:action type="add" startTime="21108">
    <iact:property name="dataType"/>
    <iact:actionData xml:id="d2">
      <inkml:trace xmlns:inkml="http://www.w3.org/2003/InkML" xml:id="stk2" contextRef="#ctx0" brushRef="#br0">7813 7763 0,'25'0'32,"1"0"19,-1 0-2,0 0-10,1 0-18,-1 0 9,0 0 19,1 0-26,-1 0 6,0 0-8,1 0-3,-1 0 3,1 0 29,-1 0-39</inkml:trace>
    </iact:actionData>
  </iact:action>
  <iact:action type="add" startTime="25704">
    <iact:property name="dataType"/>
    <iact:actionData xml:id="d3">
      <inkml:trace xmlns:inkml="http://www.w3.org/2003/InkML" xml:id="stk3" contextRef="#ctx0" brushRef="#br0">11999 10046 0</inkml:trace>
    </iact:actionData>
  </iact:action>
  <iact:action type="add" startTime="26152">
    <iact:property name="dataType"/>
    <iact:actionData xml:id="d4">
      <inkml:trace xmlns:inkml="http://www.w3.org/2003/InkML" xml:id="stk4" contextRef="#ctx0" brushRef="#br0">11999 10046 0,'101'0'203,"-76"0"-193,26 0 0,0 0 0,0 0 0,-26 0 0,26 0 1,-26 0-1,0 0-1,1 0 2,25 0 9,-1 0 0,-24 0-9,-1 0-2,0 0 1,1 0 0,-1 0 0,1 0 2,-1 0-4,0 0 2,1 0 0,24 0 0,-24 0 1,-1 0 8,26 0-9,-26 0 0,1 0 1,-1 0-1,0 0-1,1 0 2,-1 0-2,0 0 2,1 0-1,-1 0 0,1 0 0,-1 0 10,0 0-10,1 0 0,24 0 1,-24 0-1,-1 0 10,0 0-11,1 0 2,-1 0-2,1 0 2,-1 0 9,0 0 29</inkml:trace>
    </iact:actionData>
  </iact:action>
  <iact:action type="add" startTime="30981">
    <iact:property name="dataType"/>
    <iact:actionData xml:id="d5">
      <inkml:trace xmlns:inkml="http://www.w3.org/2003/InkML" xml:id="stk5" contextRef="#ctx0" brushRef="#br0">2435 10071 0,'25'0'316,"26"0"-307,-26 0 3,26 0-3,0 0 1,-26 0-1,26 0 2,0 0-1,-1 0 10,-24 0-10,24 0 1,-24 0-1,-1 0 10,0 0 3,1 0-17,-1 0 15,1 0 0,-1 0 18,0 0 2</inkml:trace>
    </iact:actionData>
  </iact:action>
  <iact:action type="add" startTime="35711">
    <iact:property name="dataType"/>
    <iact:actionData xml:id="d6">
      <inkml:trace xmlns:inkml="http://www.w3.org/2003/InkML" xml:id="stk6" contextRef="#ctx0" brushRef="#br0">9208 12100 0,'51'0'396,"0"0"-384,-1 0-3,1 0 2,0 0 10,-26 0-12,26 0 0,-26 0 2,1 0-2,24 0 21,-24 0-19,-1 0-1,26 0-1,-26 0 3,26 0-3,-26 0 11,26 0-10,-26 0 1,26 0 8,-26 0 1,1 0 0,-1 0 0,1 0 2,-1 0-4,0 0 14,1 0 7</inkml:trace>
    </iact:actionData>
  </iact:action>
  <iact:action type="add" startTime="50115">
    <iact:property name="dataType"/>
    <iact:actionData xml:id="d7">
      <inkml:trace xmlns:inkml="http://www.w3.org/2003/InkML" xml:id="stk7" contextRef="#ctx0" brushRef="#br0">5352 15398 0,'51'-25'507,"0"25"-496,25 0-1,-26 0 0,1-26 0,51 26 2,-52 0-4,1-25 11,0 25-10,-26 0 3,26 0-2,-26-26 1,26 26-3,-26 0 24,1 0-22,-1 0 1,0 0-1,1 0 10,-1 0 20,1 0-20,-1 0-9,0 0 9,1 0-11,24 0 1,1 0 11,-25 0-11,24 0 0,-24 0 0,-1 0 1,0 0-2,1 0 1,-1 0 10,0-25-8,1 25-4,-1 0 3,1 0 9,-1 0 40,0 0-19,1 0 60</inkml:trace>
    </iact:actionData>
  </iact:action>
  <iact:action type="add" startTime="61272">
    <iact:property name="dataType"/>
    <iact:actionData xml:id="d8">
      <inkml:trace xmlns:inkml="http://www.w3.org/2003/InkML" xml:id="stk8" contextRef="#ctx0" brushRef="#br0">27448 2994 0,'51'0'397,"50"-25"-387,-50-1 0,0 26 0,-1-25 0,26 25-1,-25 0 2,0 0-2,0 0 1,-1 0 1,26 0-1,-50 25 1,25 1-2,-1-1 1,1 0 0,0 26-1,-26 0 3,0-1-3,26 52 1,-25-26 0,-1 0 1,0-25 0,-25 0-4,0-1 4,26 1 0,-26 0-1,0 0 1,0-26-2,0 26 1,0-1 1,0-24-3,0-1 4,0 26-2,0 0-1,0 50 2,0-76-1,-26 51 1,26-25 8,0-25-9,-25-1 0,25 0 0,0 1-1,0-1 14,0 0-14,0 1 1,0-1-1,0 0 2,-25 1 0,25-1 18,-26-25-18,26 26 0,0-1 8,0 0 19</inkml:trace>
    </iact:actionData>
  </iact:action>
  <iact:action type="add" startTime="62697">
    <iact:property name="dataType"/>
    <iact:actionData xml:id="d9">
      <inkml:trace xmlns:inkml="http://www.w3.org/2003/InkML" xml:id="stk9" contextRef="#ctx0" brushRef="#br0">28437 4617 0</inkml:trace>
    </iact:actionData>
  </iact:action>
  <iact:action type="add" startTime="65449">
    <iact:property name="dataType"/>
    <iact:actionData xml:id="d10">
      <inkml:trace xmlns:inkml="http://www.w3.org/2003/InkML" xml:id="stk10" contextRef="#ctx0" brushRef="#br0">28437 4668 0,'51'-51'224,"0"26"-214,-1-51 2,1 50-4,-25 26 2,-1-25 1,-25 0-1,25 25 0,1-26 0,-1 26 10,0-25-11,1 25 32,-1 0 0,-25 25 61,0 1-92,25 24-2,-25 1 3,0-25-1,26 24 0,25 52 1,-51-26-2,25 0 1,-25 0 1,25 26-1,-25-26 0,26 0-1,-26 0 1,0 25 1,25-25-2,-25 1 2,0-1-1,25-26-1,-25 52 3,0-51-3,0 25 2,0-26-2,0 26 1,0-25 0,0 0 0,0 0 0,0-1 1,0-24-2,0-1 4,0 26-5,0 0 2,0-1 0,0 1 0,0 0 2,0-26-4,0 26 2,0-26 0,0 1 0,0 24 2,0-24-3,0-1 1,0 26 0,0 0 11,0-26-12,0 26 1,0-26 1,0 26-2,0-26 2,0 0 9,0 1-10,-25-1 0,25 1-1,0-1 1,0 0 1,0 1 19,0-1-20,0 0 1,0 1-2,-25-1 2,25 1 9,0-1-10,0 0 1,0 1 8,0-1 2,0 0-1,-26 1 20,26-1 11,0 0-11,0 1 81,0-1-90,-25-25-21,25 26 0,-25-26 0,25 25 10,-26-25-10,26 25 0,-25-25 0,25 26 1,-26-26-2,26 25 11,-25-25 1,25 25-1,-25-25 30,-1 0-30,1 0 0,-26 0-10,1 0 1,-1 26-1,0-26 0,0 0 0,26 0 9,0 0-8,-1 0-1,1 0 0,-1 0 0,1 0 11,0 0 9,-1 0-10,1 0 10,0 0 0,-1 0 21</inkml:trace>
    </iact:actionData>
  </iact:action>
  <iact:action type="add" startTime="79180">
    <iact:property name="dataType"/>
    <iact:actionData xml:id="d11">
      <inkml:trace xmlns:inkml="http://www.w3.org/2003/InkML" xml:id="stk11" contextRef="#ctx0" brushRef="#br0">16311 11593 0,'26'0'253,"-1"0"-212,0 0-21,1 0 10,-1 0-22,0 0 4,1 0 9,-1 0-2,0 0-9,1 0 21,-1 0-12,1 0 2,-1 0-2,0 0 1,1 0-9,-1 0 19,0 0-20,1 0 10,-1 0 1,1 0 8,-1 0 1,0 0 123,1 0-103</inkml:trace>
    </iact:actionData>
  </iact:action>
  <iact:action type="add" startTime="86079">
    <iact:property name="dataType"/>
    <iact:actionData xml:id="d12">
      <inkml:trace xmlns:inkml="http://www.w3.org/2003/InkML" xml:id="stk12" contextRef="#ctx0" brushRef="#br0">22374 11365 0,'26'0'332,"-1"0"-310,0 0-12,1 0 0,-1 0 11,0 0-12,26 0 1,-25 0 1,-1 0-2,26 0 3,-26 0-4,0 0 13,26 0 1,-26 0-3,1 0-10,-1 0 12,1 0-1,-1 0-9,26 0-2,-26 0 1,0 0 0,1 0 0,-1 0 1,1 0-2,24 0 1,-24 0 0,-1 0 0,0 0 1,1 0 7,-1-26-6,0 26-2,1 0 10,-1 0 0,1 0 1</inkml:trace>
    </iact:actionData>
  </iact:action>
  <iact:action type="add" startTime="88651">
    <iact:property name="dataType"/>
    <iact:actionData xml:id="d13">
      <inkml:trace xmlns:inkml="http://www.w3.org/2003/InkML" xml:id="stk13" contextRef="#ctx0" brushRef="#br0">17301 12760 0,'25'0'81,"0"0"-21,-25-25-19,26 25-31,-1 0 10,0 0-10,1 0 10,-1 0-11,0 0 2,1 0 30,-1 0-21,1 0 10,-1 0-10,0 0 11,1 0-11,-1 0 0,0 0 0,1 0-10,-1 0 11,1 0-11,-1 0 9,0 0 22,1 0-11,-1 0 21</inkml:trace>
    </iact:actionData>
  </iact:action>
  <iact:action type="add" startTime="96801">
    <iact:property name="dataType"/>
    <iact:actionData xml:id="d14">
      <inkml:trace xmlns:inkml="http://www.w3.org/2003/InkML" xml:id="stk14" contextRef="#ctx0" brushRef="#br0">24404 7661 0,'0'-25'142,"25"25"-132,0 0 2,1 0-4,24 0 1,1 0 2,0 0-1,25 0 1,26-25-2,-26 25 1,0 0 0,51-26 1,-26 26 0,-25 0-2,26 0 1,-26 0 0,-26 0 1,1 0-2,0 0 2,-26 0 10,1 0-11,24 0 10,-24 0 1,-1 0-12,1 0 11</inkml:trace>
    </iact:actionData>
  </iact:action>
  <iact:action type="add" startTime="98675">
    <iact:property name="dataType"/>
    <iact:actionData xml:id="d15">
      <inkml:trace xmlns:inkml="http://www.w3.org/2003/InkML" xml:id="stk15" contextRef="#ctx0" brushRef="#br0">25469 15220 0,'51'0'365,"-26"0"-354,1 0 0,24 0-2,-24 0 1,24 0 0,1 0 1,51 0-1,-52 0 0,-24 0-1,75 0 2,-25-25-1,0-26 1,1 51-2,24-25 1,0 25 0,26-25 1,-25 25-1,-1-26 0,1 26-1,-26-25 2,25 25-1,-25-26 1,-25 26-2,0-25 1,-26 25 1,1 0-2,-1-25 2,0 25 8,1 0-7,-1-26 6,0 26-7,1-25 29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4-07T03:47:33.621"/>
    </inkml:context>
    <inkml:brush xml:id="br0">
      <inkml:brushProperty name="width" value="0.05292" units="cm"/>
      <inkml:brushProperty name="height" value="0.05292" units="cm"/>
    </inkml:brush>
  </inkml:definitions>
  <iact:action type="add" startTime="3530">
    <iact:property name="dataType"/>
    <iact:actionData xml:id="d0">
      <inkml:trace xmlns:inkml="http://www.w3.org/2003/InkML" xml:id="stk0" contextRef="#ctx0" brushRef="#br0">14028 4440 0,'0'0'10,"25"0"406,1 0-407,-1 0 2,0 0 9,1 0 0,-1 0 9,1 0-18,-1 0-2,0 0 12,1 0-11,-1 0 10,0 0-11,1 0 3,-1 0-2,26 0 0,-26 0 0,1 0 0,-1 0 2,26 0-3,-26 0 1,0 0-1,26 0 13,-25 0 27</inkml:trace>
    </iact:actionData>
  </iact:action>
  <iact:action type="add" startTime="15544">
    <iact:property name="dataType"/>
    <iact:actionData xml:id="d1">
      <inkml:trace xmlns:inkml="http://www.w3.org/2003/InkML" xml:id="stk1" contextRef="#ctx0" brushRef="#br0">17427 5733 0,'0'0'2,"26"0"5,24 0 12,-24 0 3,-1 0-12,1 0 0,-1 0 0,0 0 31,1 0-10</inkml:trace>
    </iact:actionData>
  </iact:action>
  <iact:action type="add" startTime="15947">
    <iact:property name="dataType"/>
    <iact:actionData xml:id="d2">
      <inkml:trace xmlns:inkml="http://www.w3.org/2003/InkML" xml:id="stk2" contextRef="#ctx0" brushRef="#br0">17681 5708 0,'51'0'246,"25"0"-237,-25 0 2,-1 0-1,1 0-1,-26 0 2,26 25-2,-25-25 0,-1 0 11,26 0-7,-26 0-4,0 0 1,1 0 0,-1 26 11,1-26-12,-1 0 1,0 0 10,1 0-9,-1 0 9,0 0 29</inkml:trace>
    </iact:actionData>
  </iact:action>
  <iact:action type="add" startTime="18348">
    <iact:property name="dataType"/>
    <iact:actionData xml:id="d3">
      <inkml:trace xmlns:inkml="http://www.w3.org/2003/InkML" xml:id="stk3" contextRef="#ctx0" brushRef="#br0">12658 6063 0,'26'0'356,"24"0"-338,-24 0 4,-1 0-12,0 26 11,1-26-12,-1 0 12,0 0-1,1 0-11,-1 0 1,1 0 1,-1 0-2,0 0 0,1 0 13,-1 0-12,26 0 0,-26 0 1,1 0-2,24 0 10,1 0 2,-26 0-11,1 0 0,24 0 11,-24 0-1,-1 0 10,1 0-10,-1 0 11</inkml:trace>
    </iact:actionData>
  </iact:action>
  <iact:action type="add" startTime="21555">
    <iact:property name="dataType"/>
    <iact:actionData xml:id="d4">
      <inkml:trace xmlns:inkml="http://www.w3.org/2003/InkML" xml:id="stk4" contextRef="#ctx0" brushRef="#br0">11314 7484 0,'50'0'567,"1"0"-556,-26 0-1,26-26 1,0 26-2,0 0 1,-1 0 10,-24 0-9,-1 0-3,1 0 3,-1 0-1,0 0-1,1 0 12,-1 0-10,0 0-1,1 0 0,-1 0 1,0 0 8,1 0-9,-1 0 0,26 0 1,0 0 9,-26-25-10,0 25 10,1 0-11,-1 0 12,1 0-11,-1 0 10,0 0-10,1 0 21,-1 0-21,0 0 9,1 0-8,-1 0 9,0 0 11,1 0 9,-1 0-21,1 0 2,-1 0 0,0 0-2,1 0 3,-1 0 27,0 0-8,1 0 1</inkml:trace>
    </iact:actionData>
  </iact:action>
  <iact:action type="add" startTime="27618">
    <iact:property name="dataType"/>
    <iact:actionData xml:id="d5">
      <inkml:trace xmlns:inkml="http://www.w3.org/2003/InkML" xml:id="stk5" contextRef="#ctx0" brushRef="#br0">14180 7509 0,'26'-25'556,"24"25"-546,-24 0 2,-1-26-2,26 26 1,0 0-2,-26 0 1,26 0 0,-26 0 1,26 0 0,-26 0 8,0 0-9,1 0 11,-1 0-12,1 0 1,-1 0 10,0 0 21,1 0-21,-1 0 0,0 0 9,1 0-9,-1 0-9,1 0 19,-1 0-20,0 0 1,26 0 8,-26 0 1,1 0 10,-1 0-19,0 0 10,1 0-12,-1 0 1,1 0 10,-1 0 10,0 0-19,1 0-2,-1 0 2,26 0-1,0 0 11,-26 0-12,26 0 1,-26 0 0,26 0 0,-26 0 11,0 0-11,26 0 0,-25 0 11,-1 0-12,0 0 1,1 0 22,-1 0-14,0 0 2,1 26 10,-1-26-9,1 0 9,-1 0 0,0 0-20,1 0 11,-1 0-11,26 0 10,-26 0 1,26 0-11,-26 0 0,26 0 0,-26 25 0,1-25 0,-1 0 0,0 0 0,26 0 0,-25 0 0,24 0 10,-24 0 1,-1 0 0,0 0-12,1 0 11,-1 0 1,0 0 20</inkml:trace>
    </iact:actionData>
  </iact:action>
  <iact:action type="add" startTime="31096">
    <iact:property name="dataType"/>
    <iact:actionData xml:id="d6">
      <inkml:trace xmlns:inkml="http://www.w3.org/2003/InkML" xml:id="stk6" contextRef="#ctx0" brushRef="#br0">7940 8118 0,'25'0'358,"0"0"-347,1 0 0,24 0-3,-24 0 2,-1 0 10,26 0-10,-26 0 0,1 0 1,-1 0-2,26 0 1,-26 0 11,1 0-11,24 0 0,-24 0-1,24 0 2,-24 0-2,24 0 2,-24 0-3,25 0 2,-1 0 2,-24 0-2,24 0 2,1 0 7,-25 0-9,-1 0 0,0 0 1,1 25-2,-1-25 1,0 0 21,1 0-11</inkml:trace>
    </iact:actionData>
  </iact:action>
  <iact:action type="add" startTime="33882">
    <iact:property name="dataType"/>
    <iact:actionData xml:id="d7">
      <inkml:trace xmlns:inkml="http://www.w3.org/2003/InkML" xml:id="stk7" contextRef="#ctx0" brushRef="#br0">5301 7408 0,'26'0'345,"-1"0"-332,-25 25-4,25-25 2,26 0-1,-25 0 0,24 25 8,-24-25-5,-1 0-4,0 0 19,1 0-15,-1 0 6,0 0-8,1 0 9,-1 0 10,1 0-20,-1 0 11,0 0-12,1 0-1,-1 0 14,0 0 7,1 0-19,-1 0 0,1 0 0,-1 0-1,0 0 3,26 0 9,-26 0-11,1 0-1,-1 0 3,26 0-3,-26 0 11,1 0-10,24 0 1,-24 0-2,-1 0 2,0 0-1,1 0-1,-1 0 3,1 0-3,-1 0 0,26 0 2,-26 0-1,0 0 10,26 0-10,0 0 10,-26 0-9,1 0-2,-1 0 1,0 0 21,1 0-22,-1 0 11,0 0 1,1 0-1,-1 0 21,1 0 50</inkml:trace>
    </iact:actionData>
  </iact:action>
  <iact:action type="add" startTime="46341">
    <iact:property name="dataType"/>
    <iact:actionData xml:id="d8">
      <inkml:trace xmlns:inkml="http://www.w3.org/2003/InkML" xml:id="stk8" contextRef="#ctx0" brushRef="#br0">4870 8143 0,'25'0'345,"1"0"-336,25 0 2,-1 0 1,-24 0-3,-1 0 1,26 0 2,-26 0-3,26 0 1,-26 0 0,1 0 0,-1 0 10,0 0-10,1 0 0,-1 26 0,0-26 1,1 0-1,-1 0 9,1 0-9,-1 0 1,0 0-2,1 0 1,24 0 10,-24 0 0,24 25 1,1-25 0,0 0-2,0 0 1,-26 0-9,0 0-1,26 0 0,-25 0 0,-1 0 10,0 0-10,26 0 0,-26 0 1,26 0-1,-26 0 0,1 0-1,-1 0 2,1 0 0,-1 0-2,26 0 1,-1 0 10,1 0 1,0 0-1,-26 0 1,1 0-12,24 0 1,-24 0 0,24 0 1,1 0-1,0 0 9,-26 0-8,1 0-1,24 0 0,-24 0-2,-1 0 15,26 0-3,-26 0-1,1 0-8,-1 0-1,0 0 9,1 0 2,-1 0 38,0 0-18,-25-25 171</inkml:trace>
    </iact:actionData>
  </iact:action>
  <iact:action type="add" startTime="56541">
    <iact:property name="dataType"/>
    <iact:actionData xml:id="d9">
      <inkml:trace xmlns:inkml="http://www.w3.org/2003/InkML" xml:id="stk9" contextRef="#ctx0" brushRef="#br0">13724 8143 0,'50'0'383,"26"0"-373,-25 0 1,25 0 0,-25 0-2,0 0 2,-26 0-1,26 0-1,0 0 3,-1 0-4,-24 0 2,-1 0 1,0 0-1,1 0 1,-1 0-1,26 0 0,-26 0 1,1 0-1,-1 0 0,26 0 0,-26 0 0,26 0 1,0 0-3,25 0 13,-26 0-11,27 0 1,24 0-2,-50 0 1,25 0 0,0 0 0,-25-25 1,-1 25-2,27 0 1,-27 0 1,1-51-2,0 51 3,-1 0-3,1 0 1,-25 0 0,24 0 0,-24 0 1,24 0 9,-24 0-1,-1 0-8,1 0 8,-1 0 20</inkml:trace>
    </iact:actionData>
  </iact:action>
  <iact:action type="add" startTime="59749">
    <iact:property name="dataType"/>
    <iact:actionData xml:id="d10">
      <inkml:trace xmlns:inkml="http://www.w3.org/2003/InkML" xml:id="stk10" contextRef="#ctx0" brushRef="#br0">14129 7052 0,'0'-25'52,"0"0"18,0-1-20,0 1 0,0 0-18,0-1-12,0 1 40,0 0-11,26 25-39,-26-26 21,25 26-11,1 0 21,-1 0-20,0 0 10,1 0-21,-1 0 20,0 0-10,1 0-10,-1 0 18,1 0-6,-1 26-1,-25-1 30,25-25-41,1 0 40,-26 25-30,25 1 0,-25-1 0,0 0 11,0 1-11,0-1 10,0 0 30,0 1-19,-25-26-12</inkml:trace>
    </iact:actionData>
  </iact:action>
  <iact:action type="add" startTime="71411">
    <iact:property name="dataType"/>
    <iact:actionData xml:id="d11">
      <inkml:trace xmlns:inkml="http://www.w3.org/2003/InkML" xml:id="stk11" contextRef="#ctx0" brushRef="#br0">19685 8549 0,'26'0'262,"50"0"-252,-26 0 2,1 0-2,0 0 0,0 0 0,-1 25 0,-24-25 0,24 0 0,-24 26 0,-1-26 1,-25 25-1,26-25-2,-26 26 4,25 24-1,0 1-1,1 0-1,-26 25 1,25 0 1,-25-25-2,25-1 2,-25 1-2,0 0 2,0 0 0,0-1-2,0 1 1,0 25-1,0-25 1,0 0 1,0-1-2,0-24 4,0 24 3,0 1-2,-25 0-5,25 0 2,-25 50 0,-1-50-2,-50 0 3,51-1-3,25-24 0,-26 24 2,26-24 8,-25-26-10,25 25 1,-25 1 1,25-1 10,-26 0 8,26 1-8,-25-26-2,25 25 81,25-25-47,1 0-42,-1 0-2,0 0 11,1 0-9,-1 0-1,-25 25 0,26-25-1,-1 0 1,0 0 11,1 0 18,-1 0-18,0 0 9,1 0-10,-1 0 0,0 0 48,1 0-36,-1 0 0,1 0-11,-1-25-2,0 25-10,1 0 31,-1 0-19,-25-25-1,25 25 0,1 0 20,-26 25 70,0 0-98,0 26-2,0 0 0,0 0-2,0-1 5,0 26-3,0-25-1,0 0 1,0 25 0,0 0 2,0 51-5,0-51 5,0 25-2,0-50 1,0 0-1,0 0 0,0-1-1,0-24 2,0-1-1,0 0 0,0 1 0,0-1 11,0 1-12,0-1 1,0 0 0,0 1 0,-26-1 1,26 0 8,0 1 1,0-1-9,-25 0 9,25 1 0,-25-26 0,-1 0 20,26 25-29,-50 1 9,24-26-10,-25 25 1,26-25-1,0 0-1,-26 0 2,26 0 9,-1 0-11,1 0 1,0 0 2,-1 0-5,1 0 15,-1 0 17,1 0-19,0 0 11</inkml:trace>
    </iact:actionData>
  </iact:action>
  <iact:action type="add" startTime="77373">
    <iact:property name="dataType"/>
    <iact:actionData xml:id="d12">
      <inkml:trace xmlns:inkml="http://www.w3.org/2003/InkML" xml:id="stk12" contextRef="#ctx0" brushRef="#br0">6316 12912 0,'51'0'405,"-26"0"-384,1 0-12,-1 0 11,0 0-10,1 0 0,24 0 12,1 0-4,-26 0 2,1 0 1,-1 0-1,1 0-9,-1 0 9,0 0 0,1 0 1,-1 0 39,0 0-11,1 0-8,-1 0 10,1 0-10</inkml:trace>
    </iact:actionData>
  </iact:action>
  <iact:action type="add" startTime="80006">
    <iact:property name="dataType"/>
    <iact:actionData xml:id="d13">
      <inkml:trace xmlns:inkml="http://www.w3.org/2003/InkML" xml:id="stk13" contextRef="#ctx0" brushRef="#br0">7813 14130 0,'25'0'446,"26"0"-437,-26 0 2,1 0 0,-1 0-2,0 0 2,1 0 0,-1 0-2,0 0 1,1 0 0,-1 0 0,1 0 10,-1 0 1,0 0-2,1 0 2,-1 0 9,0 0 21</inkml:trace>
    </iact:actionData>
  </iact:action>
  <iact:action type="add" startTime="82498">
    <iact:property name="dataType"/>
    <iact:actionData xml:id="d14">
      <inkml:trace xmlns:inkml="http://www.w3.org/2003/InkML" xml:id="stk14" contextRef="#ctx0" brushRef="#br0">9969 14104 0,'25'0'344,"26"0"-335,0 0 3,0 0-3,-1 0 1,1 0 0,-25 0 0,24 0 1,-24 0-2,24 0 2,1 0-2,0 0 1,-26 0 1,26 0-1,-26 0 0,1 0-1,24 0 2,-24 0 0,-1 0-2,26 0 1,0 0 10,-1 0 0,-24 0 1,-1 0 0,0 0-12,1 0 11,-1 0-9,26 0 9,0 0 1,-1 0-1,-24 0 0,-1 0-9,1 0-2,24 0 1,-24 0 0,-1 0-2,0 0 5,1 0-4,-1 0 2,0 0-1,1 0-1,25 0 1,-26 0 0,0 0 0,1 0 10,-1 26-8,0-26-3,1 0 0,-1 0 2,1 0 19,-1 0-20,0 0 11,1 0-10,-1 0 8,0 0-9,1 0 11,-1 0-2,0 0-8,1 0-1,-1 0 0,1 0 0,-1 0 10,0 0-10,1 0 0,-1 0 0,0 0-1,26 0 11,-25 0 1,24 0 1,1 0-3,0 0 1,-1 0 0,1 0 1,0 0 0,0 0-2,-1 0 1,1 0 0,-25 0-9,24 0 9,-24 0-10,-1 0-1,26 0 2,-26 0 0,0 0 9,1 0-11,-1 0 1,1 0 11,-1 0-11,0 0 9,1 0 31,-1 0-9,0 0 10,1 0 233,-1 0-195,1 0-70,-1 0 13,0 0-12,1 0-9,-1 0 7,0 0-7,1 0-1,-1 0 51,0 0-9,1 0 256</inkml:trace>
    </iact:actionData>
  </iact:action>
  <iact:action type="add" startTime="92856">
    <iact:property name="dataType"/>
    <iact:actionData xml:id="d15">
      <inkml:trace xmlns:inkml="http://www.w3.org/2003/InkML" xml:id="stk15" contextRef="#ctx0" brushRef="#br0">28868 11669 0,'153'-25'243,"100"-51"-232,-24 25 1,-128 51-3,26-25 2,-51 25-2,-25 0 1,0 0 1,-1 0-2,1 0 2,0 25-1,-26 26-1,26-26 3,-26 0-3,26 26 1,-26-26 1,1 26-1,-26 0 0,25 0 0,0-1-1,-25 27 2,26 49-1,-26-24 0,25 25 0,-25-26 0,0 26 0,0-51 0,0 26 1,0 24-1,0 27-1,0 49 2,-51 52-2,26-76 1,0-26-1,25-51 1,-26-25 1,26-25-3,-25 0 4,25 0-2,-25-26 0,25 0 0,-26 1 0,26 24 0,-25-24 1,25-1-1,-25-25 1,25 26-2,-26-1 1,1 0 31,25 1-11,0-1 10,25-25 82,1-25-112,-1-1 0,26 1 2,-1 0-3,1-26 1,0 25 0,25-50 0,25 26 1,-50-26-1,25 50-1,-50-25 2,24 26-1,-24 0-3,-1 25 5,0 0-4,1-26 5,-26 1-3,25 25 1,-25-25-2,0-1 0,0 1 11,26 25 11,-26-25-21,25 25 192,-25 50-192,0 1 0,0 25 0,0-25 0,0 0 1,0-1-2,0 1 1,0-26 1,25 26-2,-25 0 2,0 25-1,0-25 0,0 25 0,0 25 0,0 1 1,0-26-1,0 0-1,0 0 3,0 0-4,0 26 2,0-52-1,0 26 2,0 0-2,0-25 1,0 0 1,0-26-1,0 1-1,0-1 3,0 0-3,0 26 0,0-25 2,0-1 0,0 0 9,0 1 0,0-1 11,0 0-21,0 1 10,0-1-10,0 0 9,0 1-9,0-1 1,0 1 0,-25-1-2,25 26 1,-25-26 21,25 0-22,0 1 2,0-1 0,0 0-1,0 1 0,-26 75 0,-25-25 0,51 0 1,-25 26-1,25-51-1,0-26 0,0 26 2,-25-26 0,25 1-1,0-1-1,0 0 2,0 1 9,0-1 20,0 0-12,0 1 14,-26-26-32,1 0 31,-26 0-30,1 0 0,-1 0-2,25 0 2,1 0-2,-26 0 1,26 0 1,-26 0-2,0 0 2,1 0-1,24 0 0,1 0 1,0 0-2,-1 0 1,1 0 0,0 0 0,-1 0 1,1 0 8,-1 0 12,1 0-1,0 0-20,-1 0 10,1-26-10,0 26 10,25-25-8,-26 25-4,1 0 22,-1 0-11,1 0 4,25-25-5,-25 25 3,25-26 8,0 1 12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0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8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2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04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2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6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0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4/7/2020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6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5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map-insert-in-c-stl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geeksforgeeks.org/mapempty-c-stl/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www.geeksforgeeks.org/map-max_size-in-c-stl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www.geeksforgeeks.org/mapsize-c-stl/" TargetMode="External"/><Relationship Id="rId10" Type="http://schemas.openxmlformats.org/officeDocument/2006/relationships/hyperlink" Target="https://www.geeksforgeeks.org/mapclear-c-stl/" TargetMode="External"/><Relationship Id="rId4" Type="http://schemas.openxmlformats.org/officeDocument/2006/relationships/hyperlink" Target="https://www.geeksforgeeks.org/mapbegin-end-c-stl/" TargetMode="External"/><Relationship Id="rId9" Type="http://schemas.openxmlformats.org/officeDocument/2006/relationships/hyperlink" Target="https://www.geeksforgeeks.org/map-erase-function-in-c-stl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9.png"/><Relationship Id="rId5" Type="http://schemas.microsoft.com/office/2011/relationships/inkAction" Target="../ink/inkAction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microsoft.com/office/2011/relationships/inkAction" Target="../ink/inkAction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11/relationships/inkAction" Target="../ink/inkAction8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hyperlink" Target="https://www.geeksforgeeks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11/relationships/inkAction" Target="../ink/inkAction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microsoft.com/office/2011/relationships/inkAction" Target="../ink/inkAction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FE87-6A25-4AF2-8FA9-2567C24F3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MAP 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15993-44F3-41C0-8ED6-365F4543F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6430" y="5236845"/>
            <a:ext cx="2655570" cy="1069848"/>
          </a:xfrm>
        </p:spPr>
        <p:txBody>
          <a:bodyPr>
            <a:normAutofit/>
          </a:bodyPr>
          <a:lstStyle/>
          <a:p>
            <a:r>
              <a:rPr lang="en-IN" dirty="0"/>
              <a:t>MADHUMITHA.S</a:t>
            </a:r>
          </a:p>
          <a:p>
            <a:r>
              <a:rPr lang="en-IN" dirty="0"/>
              <a:t>19PW13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EC4309-87E2-45BF-94D2-9E9F1437B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5"/>
    </mc:Choice>
    <mc:Fallback>
      <p:transition spd="slow" advTm="8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F1D-4E00-4BF9-8E31-787A23A8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Erasing an element from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92CF1-4CCE-4DC2-9368-9D32E2131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There are 3 variants of the erase operation to remove elements from a map.</a:t>
            </a:r>
          </a:p>
          <a:p>
            <a:pPr marL="0" indent="0">
              <a:buNone/>
            </a:pPr>
            <a:r>
              <a:rPr lang="en-IN" dirty="0"/>
              <a:t>1.m.erase(k)</a:t>
            </a:r>
          </a:p>
          <a:p>
            <a:pPr marL="0" indent="0">
              <a:buNone/>
            </a:pPr>
            <a:r>
              <a:rPr lang="en-IN" dirty="0"/>
              <a:t>	//removes the element with the key k from m . returns integer indicating the number of elements removed</a:t>
            </a:r>
          </a:p>
          <a:p>
            <a:pPr marL="0" indent="0">
              <a:buNone/>
            </a:pPr>
            <a:r>
              <a:rPr lang="en-IN" dirty="0"/>
              <a:t>2.m.erase(p)</a:t>
            </a:r>
          </a:p>
          <a:p>
            <a:pPr marL="0" indent="0">
              <a:buNone/>
            </a:pPr>
            <a:r>
              <a:rPr lang="en-IN" dirty="0"/>
              <a:t>	//removes element referred to by the iterator p from m . p must refer to an actual element in </a:t>
            </a:r>
            <a:r>
              <a:rPr lang="en-IN" dirty="0" err="1"/>
              <a:t>m,it</a:t>
            </a:r>
            <a:r>
              <a:rPr lang="en-IN" dirty="0"/>
              <a:t> must not be equal to </a:t>
            </a:r>
            <a:r>
              <a:rPr lang="en-IN" dirty="0" err="1"/>
              <a:t>m.end</a:t>
            </a:r>
            <a:r>
              <a:rPr lang="en-IN" dirty="0"/>
              <a:t>().returns void.</a:t>
            </a:r>
          </a:p>
          <a:p>
            <a:pPr marL="0" indent="0">
              <a:buNone/>
            </a:pPr>
            <a:r>
              <a:rPr lang="en-IN" dirty="0"/>
              <a:t>3.m.erase(</a:t>
            </a:r>
            <a:r>
              <a:rPr lang="en-IN" dirty="0" err="1"/>
              <a:t>b,e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	//removes the elements in  the range denoted by the iterator pair b , e. b and e must be a valid range of elements in m : b and e must refer to elements in m or 1 past the last element in  </a:t>
            </a:r>
            <a:r>
              <a:rPr lang="en-IN" dirty="0" err="1"/>
              <a:t>m.b</a:t>
            </a:r>
            <a:r>
              <a:rPr lang="en-IN" dirty="0"/>
              <a:t> and e must either be equal-in which case the range is empty-or the element to which b refers must occur before the element referred to by </a:t>
            </a:r>
            <a:r>
              <a:rPr lang="en-IN" dirty="0" err="1"/>
              <a:t>e.returns</a:t>
            </a:r>
            <a:r>
              <a:rPr lang="en-IN" dirty="0"/>
              <a:t> void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E4C221-09B5-49EC-9FA4-DA3D6CECA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5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30"/>
    </mc:Choice>
    <mc:Fallback>
      <p:transition spd="slow" advTm="69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A9FA-AC13-4D0F-B41D-CCAEC69C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Iterating across a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3C46-D42E-429D-9198-539C98E65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//get iterator positioned on the first element</a:t>
            </a:r>
          </a:p>
          <a:p>
            <a:pPr marL="0" indent="0">
              <a:buNone/>
            </a:pPr>
            <a:r>
              <a:rPr lang="en-IN" dirty="0"/>
              <a:t>	map &lt; string , int &gt; : : </a:t>
            </a:r>
            <a:r>
              <a:rPr lang="en-IN" dirty="0" err="1"/>
              <a:t>const_iterator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err="1"/>
              <a:t>map_it</a:t>
            </a:r>
            <a:r>
              <a:rPr lang="en-IN" dirty="0"/>
              <a:t>=</a:t>
            </a:r>
            <a:r>
              <a:rPr lang="en-IN" dirty="0" err="1"/>
              <a:t>m.begin</a:t>
            </a:r>
            <a:r>
              <a:rPr lang="en-IN" dirty="0"/>
              <a:t>();</a:t>
            </a:r>
          </a:p>
          <a:p>
            <a:pPr marL="0" indent="0">
              <a:buNone/>
            </a:pPr>
            <a:r>
              <a:rPr lang="en-IN" dirty="0"/>
              <a:t>//</a:t>
            </a:r>
            <a:r>
              <a:rPr lang="en-IN" dirty="0" err="1"/>
              <a:t>const</a:t>
            </a:r>
            <a:r>
              <a:rPr lang="en-IN" dirty="0"/>
              <a:t> iterator-</a:t>
            </a:r>
            <a:r>
              <a:rPr lang="en-US" dirty="0"/>
              <a:t>A </a:t>
            </a:r>
            <a:r>
              <a:rPr lang="en-US" b="1" dirty="0"/>
              <a:t>constant iterator</a:t>
            </a:r>
            <a:r>
              <a:rPr lang="en-US" dirty="0"/>
              <a:t> is one that can be used for access only, and cannot be used for </a:t>
            </a:r>
          </a:p>
          <a:p>
            <a:pPr marL="0" indent="0">
              <a:buNone/>
            </a:pPr>
            <a:r>
              <a:rPr lang="en-US" dirty="0"/>
              <a:t>modification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//print key value pairs of each element in the map</a:t>
            </a:r>
          </a:p>
          <a:p>
            <a:pPr marL="0" indent="0">
              <a:buNone/>
            </a:pPr>
            <a:r>
              <a:rPr lang="en-IN" dirty="0"/>
              <a:t>	while(</a:t>
            </a:r>
            <a:r>
              <a:rPr lang="en-IN" dirty="0" err="1"/>
              <a:t>map_it</a:t>
            </a:r>
            <a:r>
              <a:rPr lang="en-IN" dirty="0"/>
              <a:t> != </a:t>
            </a:r>
            <a:r>
              <a:rPr lang="en-IN" dirty="0" err="1"/>
              <a:t>m.end</a:t>
            </a:r>
            <a:r>
              <a:rPr lang="en-IN" dirty="0"/>
              <a:t>() )</a:t>
            </a:r>
          </a:p>
          <a:p>
            <a:pPr marL="0" indent="0">
              <a:buNone/>
            </a:pPr>
            <a:r>
              <a:rPr lang="en-IN" dirty="0"/>
              <a:t>	{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err="1"/>
              <a:t>cout</a:t>
            </a:r>
            <a:r>
              <a:rPr lang="en-IN" dirty="0"/>
              <a:t>&lt;&lt;</a:t>
            </a:r>
            <a:r>
              <a:rPr lang="en-IN" dirty="0" err="1"/>
              <a:t>map_it</a:t>
            </a:r>
            <a:r>
              <a:rPr lang="en-IN" dirty="0"/>
              <a:t>-&gt;first &lt;&lt;“,”&lt;&lt;</a:t>
            </a:r>
            <a:r>
              <a:rPr lang="en-IN" dirty="0" err="1"/>
              <a:t>map_it</a:t>
            </a:r>
            <a:r>
              <a:rPr lang="en-IN" dirty="0"/>
              <a:t>-&gt;second;</a:t>
            </a:r>
          </a:p>
          <a:p>
            <a:pPr marL="0" indent="0">
              <a:buNone/>
            </a:pPr>
            <a:r>
              <a:rPr lang="en-IN" dirty="0"/>
              <a:t>		++map-it;	//increment iterator to denote the next element</a:t>
            </a:r>
          </a:p>
          <a:p>
            <a:pPr marL="0" indent="0">
              <a:buNone/>
            </a:pPr>
            <a:r>
              <a:rPr lang="en-IN" dirty="0"/>
              <a:t>	}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4BFCA09-6969-46DA-958C-6EBE47771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04"/>
    </mc:Choice>
    <mc:Fallback>
      <p:transition spd="slow" advTm="65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2148-D981-42BA-8326-F7973756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14" y="0"/>
            <a:ext cx="10058400" cy="1609344"/>
          </a:xfrm>
        </p:spPr>
        <p:txBody>
          <a:bodyPr>
            <a:normAutofit/>
          </a:bodyPr>
          <a:lstStyle/>
          <a:p>
            <a:r>
              <a:rPr lang="en-IN" sz="4800" dirty="0"/>
              <a:t>Some basic functions associated with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92A3E-E809-4960-BEE0-CDCBDD540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414" y="1420586"/>
            <a:ext cx="10262834" cy="4751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hlinkClick r:id="rId4"/>
              </a:rPr>
              <a:t>begin()</a:t>
            </a:r>
            <a:r>
              <a:rPr lang="en-US" sz="2800" dirty="0"/>
              <a:t> – Returns an iterator to the first element in the map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end()</a:t>
            </a:r>
            <a:r>
              <a:rPr lang="en-US" sz="2800" dirty="0"/>
              <a:t> – Returns an iterator to the theoretical element that follows last element in the map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size()</a:t>
            </a:r>
            <a:r>
              <a:rPr lang="en-US" sz="2800" dirty="0"/>
              <a:t> – Returns the number of elements in the map</a:t>
            </a:r>
            <a:br>
              <a:rPr lang="en-US" sz="2800" dirty="0"/>
            </a:br>
            <a:r>
              <a:rPr lang="en-US" sz="2800" dirty="0" err="1">
                <a:hlinkClick r:id="rId6"/>
              </a:rPr>
              <a:t>max_size</a:t>
            </a:r>
            <a:r>
              <a:rPr lang="en-US" sz="2800" dirty="0">
                <a:hlinkClick r:id="rId6"/>
              </a:rPr>
              <a:t>()</a:t>
            </a:r>
            <a:r>
              <a:rPr lang="en-US" sz="2800" dirty="0"/>
              <a:t> – Returns the maximum number of elements that the map can hold</a:t>
            </a:r>
            <a:br>
              <a:rPr lang="en-US" sz="2800" dirty="0"/>
            </a:br>
            <a:r>
              <a:rPr lang="en-US" sz="2800" dirty="0">
                <a:hlinkClick r:id="rId7"/>
              </a:rPr>
              <a:t>empty()</a:t>
            </a:r>
            <a:r>
              <a:rPr lang="en-US" sz="2800" dirty="0"/>
              <a:t> – Returns whether the map is empty</a:t>
            </a:r>
          </a:p>
          <a:p>
            <a:pPr marL="0" indent="0">
              <a:buNone/>
            </a:pPr>
            <a:r>
              <a:rPr lang="en-US" sz="2800">
                <a:hlinkClick r:id="rId8"/>
              </a:rPr>
              <a:t>Insert pair(</a:t>
            </a:r>
            <a:r>
              <a:rPr lang="en-US" sz="2800" dirty="0" err="1">
                <a:hlinkClick r:id="rId8"/>
              </a:rPr>
              <a:t>keyvalue</a:t>
            </a:r>
            <a:r>
              <a:rPr lang="en-US" sz="2800" dirty="0">
                <a:hlinkClick r:id="rId8"/>
              </a:rPr>
              <a:t>, </a:t>
            </a:r>
            <a:r>
              <a:rPr lang="en-US" sz="2800" dirty="0" err="1">
                <a:hlinkClick r:id="rId8"/>
              </a:rPr>
              <a:t>mapvalue</a:t>
            </a:r>
            <a:r>
              <a:rPr lang="en-US" sz="2800" dirty="0">
                <a:hlinkClick r:id="rId8"/>
              </a:rPr>
              <a:t>)</a:t>
            </a:r>
            <a:r>
              <a:rPr lang="en-US" sz="2800" dirty="0"/>
              <a:t> – Adds a new element to the map</a:t>
            </a:r>
            <a:br>
              <a:rPr lang="en-US" sz="2800" dirty="0"/>
            </a:br>
            <a:r>
              <a:rPr lang="en-US" sz="2800" dirty="0">
                <a:hlinkClick r:id="rId9"/>
              </a:rPr>
              <a:t>erase(iterator position)</a:t>
            </a:r>
            <a:r>
              <a:rPr lang="en-US" sz="2800" dirty="0"/>
              <a:t> – Removes the element at the position pointed by the iterator</a:t>
            </a:r>
            <a:br>
              <a:rPr lang="en-US" sz="2800" dirty="0"/>
            </a:br>
            <a:r>
              <a:rPr lang="en-US" sz="2800" dirty="0">
                <a:hlinkClick r:id="rId9"/>
              </a:rPr>
              <a:t>erase(const g)</a:t>
            </a:r>
            <a:r>
              <a:rPr lang="en-US" sz="2800" dirty="0"/>
              <a:t>– Removes the key value ‘g’ from the map</a:t>
            </a:r>
            <a:br>
              <a:rPr lang="en-US" sz="2800" dirty="0"/>
            </a:br>
            <a:r>
              <a:rPr lang="en-US" sz="2800" dirty="0">
                <a:hlinkClick r:id="rId10"/>
              </a:rPr>
              <a:t>clear()</a:t>
            </a:r>
            <a:r>
              <a:rPr lang="en-US" sz="2800" dirty="0"/>
              <a:t> – Removes all the elements from the map</a:t>
            </a:r>
            <a:endParaRPr lang="en-IN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A17118-37CB-4C57-AA8F-2F5525EA3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3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65"/>
    </mc:Choice>
    <mc:Fallback>
      <p:transition spd="slow" advTm="7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FF4B-6AA8-412D-95E6-ACC1A037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493" y="-331142"/>
            <a:ext cx="2237014" cy="1609344"/>
          </a:xfrm>
        </p:spPr>
        <p:txBody>
          <a:bodyPr>
            <a:normAutofit/>
          </a:bodyPr>
          <a:lstStyle/>
          <a:p>
            <a:r>
              <a:rPr lang="en-IN" sz="2800" dirty="0"/>
              <a:t>Sample code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32E6E9-8C28-4704-801C-3A0EEE007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1257" y="800099"/>
            <a:ext cx="10629900" cy="5584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CE12BE-7159-47B0-BF4C-EA662F887B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4400" y="2867760"/>
              <a:ext cx="8785800" cy="3223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CE12BE-7159-47B0-BF4C-EA662F887B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040" y="2858400"/>
                <a:ext cx="8804520" cy="3242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BAA64A7-D199-4C7B-9D8F-6B67D566E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37"/>
    </mc:Choice>
    <mc:Fallback>
      <p:transition spd="slow" advTm="87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D662-8651-43FF-8AC6-FACC8606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EC217-F521-44A1-A755-263366F6A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0486" y="313355"/>
            <a:ext cx="9748157" cy="5336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AEAD9-3FF3-4E92-8BDB-14E1AFCA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3" y="5554218"/>
            <a:ext cx="1935970" cy="9904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74067F-70B8-418E-B86A-289A36C2A8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0440" y="1662120"/>
              <a:ext cx="9781200" cy="3488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74067F-70B8-418E-B86A-289A36C2A8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1080" y="1652760"/>
                <a:ext cx="9799920" cy="35074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812DA52-9E55-4BB8-BF78-078A49B45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85"/>
    </mc:Choice>
    <mc:Fallback>
      <p:transition spd="slow" advTm="84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865B-144F-49C8-A524-FDCCD41C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3" y="15186"/>
            <a:ext cx="2359152" cy="870639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84E59-99E4-4A70-B5C7-9926E5DE1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5999" y="1273628"/>
            <a:ext cx="5078164" cy="5286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0B6FA-0337-400C-B834-022F37F10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8" y="1273628"/>
            <a:ext cx="5078164" cy="5286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BA1D5E-9F2A-4DD6-AE27-0130A69699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4320" y="1351800"/>
              <a:ext cx="8082720" cy="519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BA1D5E-9F2A-4DD6-AE27-0130A69699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4960" y="1342440"/>
                <a:ext cx="8101440" cy="5214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5D3E04-5868-4562-A9CA-5F455F687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0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79"/>
    </mc:Choice>
    <mc:Fallback>
      <p:transition spd="slow" advTm="54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A4F5-A4AE-4AAB-91DD-B7E8847C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Multidimensional map in </a:t>
            </a:r>
            <a:r>
              <a:rPr lang="en-IN" dirty="0" err="1"/>
              <a:t>c++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6C688-5187-4609-8BDB-9C0162E0D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multidimensional map s used when we </a:t>
            </a:r>
            <a:r>
              <a:rPr lang="en-IN" dirty="0" err="1"/>
              <a:t>wanrt</a:t>
            </a:r>
            <a:r>
              <a:rPr lang="en-IN" dirty="0"/>
              <a:t> to map value to combination of </a:t>
            </a:r>
            <a:r>
              <a:rPr lang="en-IN" dirty="0" err="1"/>
              <a:t>key,here</a:t>
            </a:r>
            <a:r>
              <a:rPr lang="en-IN" dirty="0"/>
              <a:t> key can be of any datatype or user defined data type.</a:t>
            </a:r>
          </a:p>
          <a:p>
            <a:r>
              <a:rPr lang="en-IN" dirty="0"/>
              <a:t>They are nested map that stores element formed by the combination of a key </a:t>
            </a:r>
            <a:r>
              <a:rPr lang="en-IN" dirty="0" err="1"/>
              <a:t>vlue</a:t>
            </a:r>
            <a:r>
              <a:rPr lang="en-IN" dirty="0"/>
              <a:t> and a mapped value</a:t>
            </a:r>
          </a:p>
          <a:p>
            <a:r>
              <a:rPr lang="en-IN" dirty="0"/>
              <a:t>SYNTAX :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A65B5-4F59-4781-85E6-C9BDB2806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775" y="4052443"/>
            <a:ext cx="8401050" cy="2320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D852AF-2DA4-4209-A02C-349DDC1E48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7720" y="4611960"/>
              <a:ext cx="4566600" cy="493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D852AF-2DA4-4209-A02C-349DDC1E48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8360" y="4602600"/>
                <a:ext cx="4585320" cy="511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C59283F-9136-4EB6-A858-2EA8C7668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22"/>
    </mc:Choice>
    <mc:Fallback>
      <p:transition spd="slow" advTm="59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62A9-C3A1-42C1-942E-5D43F6F5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0A5108-E491-401F-BC42-5540E235A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1348" y="654812"/>
            <a:ext cx="4660900" cy="5548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941E7-CE0D-4711-B472-FFE38AD64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89" y="654812"/>
            <a:ext cx="5935663" cy="528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A2C11-2B04-4604-A5AA-B203C6AC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2152" y="4256025"/>
            <a:ext cx="1076325" cy="381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A759DC-9A26-4828-9AF6-84C91E6BEF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6600" y="1050480"/>
              <a:ext cx="9589320" cy="4493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A759DC-9A26-4828-9AF6-84C91E6BEF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240" y="1041120"/>
                <a:ext cx="9608040" cy="45118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75ADF2A-AC42-4953-8D90-23F6DD920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6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802"/>
    </mc:Choice>
    <mc:Fallback>
      <p:transition spd="slow" advTm="102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F1AD-9925-4418-B878-078203CD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85563D-E568-422B-9F4A-025559132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3752" y="723900"/>
            <a:ext cx="9207500" cy="50958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AD1B834-E41F-4DDC-BDB2-04120FEC73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3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3"/>
    </mc:Choice>
    <mc:Fallback>
      <p:transition spd="slow" advTm="16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C4C1BC-526B-4E69-A2F9-90E315630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7200" dirty="0"/>
              <a:t>Inserting elements into multidimensional map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95E401-DB48-4156-AE95-2579DCE44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B2D52C-72EE-4334-BD81-D1433DAFE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8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5"/>
    </mc:Choice>
    <mc:Fallback>
      <p:transition spd="slow" advTm="5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C967-852B-4688-9A58-32EB3CAC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 MAP TYPE IS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E8426-9B43-491A-BFE9-EBF97412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A map is a collection of key-value pairs . The map type is often referred to as an associative array : it is like the built in array type , in that the key can be used as an index to fetch an array . In this, values are associated with a particular key rather than being fetched by position in the array.</a:t>
            </a:r>
          </a:p>
          <a:p>
            <a:r>
              <a:rPr lang="en-IN" sz="3200" dirty="0"/>
              <a:t>Array : a[10]=8;</a:t>
            </a:r>
          </a:p>
          <a:p>
            <a:r>
              <a:rPr lang="en-IN" sz="3200" dirty="0"/>
              <a:t>A map : a[“string1”]=8;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9EC2FD8-6C5C-40B2-8DA7-3B9EBB28C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3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56"/>
    </mc:Choice>
    <mc:Fallback>
      <p:transition spd="slow" advTm="70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A426-631F-4121-A137-7D08D69E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8EB600-E5D3-4BC2-B9F8-7C3B3872B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3752" y="484632"/>
            <a:ext cx="8153400" cy="6023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9261D-3809-4211-83C3-09B6EBBF6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152" y="4764025"/>
            <a:ext cx="1076325" cy="381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3BB21D2-CE9C-4DFD-995F-D7BB124B64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3200" y="1598400"/>
              <a:ext cx="9379440" cy="4438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3BB21D2-CE9C-4DFD-995F-D7BB124B6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3840" y="1589040"/>
                <a:ext cx="9398160" cy="44571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A30B3E0-0728-4BD6-A250-36BE6FDB4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9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84"/>
    </mc:Choice>
    <mc:Fallback>
      <p:transition spd="slow" advTm="98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8CEA-08C3-433F-9FDE-8DA7792B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1E71-9F92-46AA-A89D-774B2A4DD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ADC59-44B3-41BE-8908-62E8C928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212" y="1739900"/>
            <a:ext cx="8791575" cy="3276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3A9356-0605-484A-9B6B-421AF6092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26"/>
    </mc:Choice>
    <mc:Fallback>
      <p:transition spd="slow" advTm="14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0E46-3F57-4F89-B2B9-A6B73EE7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127D-AC48-4079-938B-3C97B96AC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C++ primer</a:t>
            </a:r>
          </a:p>
          <a:p>
            <a:pPr marL="0" indent="0">
              <a:buNone/>
            </a:pPr>
            <a:r>
              <a:rPr lang="en-IN" dirty="0"/>
              <a:t>	authors : Stanley </a:t>
            </a:r>
            <a:r>
              <a:rPr lang="en-IN" dirty="0" err="1"/>
              <a:t>b.Lippman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	  Josee Lajoie</a:t>
            </a:r>
          </a:p>
          <a:p>
            <a:pPr marL="0" indent="0">
              <a:buNone/>
            </a:pPr>
            <a:r>
              <a:rPr lang="en-IN" dirty="0"/>
              <a:t>		  Barbara </a:t>
            </a:r>
            <a:r>
              <a:rPr lang="en-IN" dirty="0" err="1"/>
              <a:t>E.Moo</a:t>
            </a:r>
            <a:endParaRPr lang="en-IN" dirty="0"/>
          </a:p>
          <a:p>
            <a:r>
              <a:rPr lang="en-IN" dirty="0">
                <a:hlinkClick r:id="rId4"/>
              </a:rPr>
              <a:t>https://www.geeksforgeeks.org/</a:t>
            </a:r>
            <a:endParaRPr lang="en-IN" dirty="0"/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D8CC22-B416-4C66-A444-DE689C118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2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5"/>
    </mc:Choice>
    <mc:Fallback>
      <p:transition spd="slow" advTm="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6167-037F-4D60-9964-415C780A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Defining a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80E6-EF73-4E1A-872B-6E447925A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To use a map, we must include the map header(#include&lt;map&gt;)</a:t>
            </a:r>
          </a:p>
          <a:p>
            <a:r>
              <a:rPr lang="en-IN" sz="2400" dirty="0"/>
              <a:t>when we define a map object we must indicate both the key and the value type : </a:t>
            </a:r>
          </a:p>
          <a:p>
            <a:pPr marL="0" indent="0">
              <a:buNone/>
            </a:pPr>
            <a:r>
              <a:rPr lang="en-IN" sz="2400" dirty="0"/>
              <a:t>	example 1 : map &lt; string , int &gt; obj1;</a:t>
            </a:r>
          </a:p>
          <a:p>
            <a:pPr marL="0" indent="0">
              <a:buNone/>
            </a:pPr>
            <a:r>
              <a:rPr lang="en-IN" sz="2400" dirty="0"/>
              <a:t>	//defines an empty map which is indexed by a string and holds associated integer values </a:t>
            </a:r>
          </a:p>
          <a:p>
            <a:pPr marL="0" indent="0">
              <a:buNone/>
            </a:pPr>
            <a:r>
              <a:rPr lang="en-IN" sz="2400" dirty="0"/>
              <a:t>	example 2 : map &lt; int , int &gt;obj2;</a:t>
            </a:r>
          </a:p>
          <a:p>
            <a:pPr marL="0" indent="0">
              <a:buNone/>
            </a:pPr>
            <a:r>
              <a:rPr lang="en-IN" sz="2400" dirty="0"/>
              <a:t>	//defines an empty map which is indexed by an integer and holds associated integer values 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F4BC271-97B4-4380-868B-61EEB7560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93"/>
    </mc:Choice>
    <mc:Fallback>
      <p:transition spd="slow" advTm="38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D013-933C-44AA-B1CE-D968E88F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CONSTRUCTORS FOR THE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6B4D-F5E6-4B13-9E9E-87B87182D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map &lt;k ,v&gt; m ;</a:t>
            </a:r>
          </a:p>
          <a:p>
            <a:pPr marL="0" indent="0">
              <a:buNone/>
            </a:pPr>
            <a:r>
              <a:rPr lang="en-IN" dirty="0"/>
              <a:t>	//empty map named m with key and value types </a:t>
            </a:r>
            <a:r>
              <a:rPr lang="en-IN" dirty="0" err="1"/>
              <a:t>k,v</a:t>
            </a:r>
            <a:r>
              <a:rPr lang="en-IN" dirty="0"/>
              <a:t> respectively</a:t>
            </a:r>
          </a:p>
          <a:p>
            <a:endParaRPr lang="en-IN" dirty="0"/>
          </a:p>
          <a:p>
            <a:r>
              <a:rPr lang="en-IN" dirty="0"/>
              <a:t>map&lt;k , v&gt; m(m2) ;</a:t>
            </a:r>
          </a:p>
          <a:p>
            <a:pPr marL="0" indent="0">
              <a:buNone/>
            </a:pPr>
            <a:r>
              <a:rPr lang="en-IN" dirty="0"/>
              <a:t>	//creates m as a copy of m2</a:t>
            </a:r>
          </a:p>
          <a:p>
            <a:endParaRPr lang="en-IN" dirty="0"/>
          </a:p>
          <a:p>
            <a:r>
              <a:rPr lang="en-IN" dirty="0"/>
              <a:t> map &lt;k ,v&gt; m(b , e) ;</a:t>
            </a:r>
          </a:p>
          <a:p>
            <a:pPr marL="274320" lvl="1" indent="0">
              <a:buNone/>
            </a:pPr>
            <a:r>
              <a:rPr lang="en-IN" dirty="0"/>
              <a:t>	//create m as copy of elements from range denoted by iterators b and </a:t>
            </a:r>
            <a:r>
              <a:rPr lang="en-IN" dirty="0" err="1"/>
              <a:t>e.Elements</a:t>
            </a:r>
            <a:endParaRPr lang="en-IN" dirty="0"/>
          </a:p>
          <a:p>
            <a:pPr marL="274320" lvl="1" indent="0">
              <a:buNone/>
            </a:pPr>
            <a:r>
              <a:rPr lang="en-IN" dirty="0"/>
              <a:t>Must have the type that can be converted to pair&lt;</a:t>
            </a:r>
            <a:r>
              <a:rPr lang="en-IN" dirty="0" err="1"/>
              <a:t>const</a:t>
            </a:r>
            <a:r>
              <a:rPr lang="en-IN" dirty="0"/>
              <a:t> k, v&gt;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57A1C73-ABD2-46F5-9AEA-6B7A64488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80"/>
    </mc:Choice>
    <mc:Fallback>
      <p:transition spd="slow" advTm="4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029A-BBDD-47A3-97CD-9552A309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6823-27E7-4CB4-B0A1-0A179D57B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Map&lt;</a:t>
            </a:r>
            <a:r>
              <a:rPr lang="en-IN" sz="3200" dirty="0" err="1"/>
              <a:t>string,string</a:t>
            </a:r>
            <a:r>
              <a:rPr lang="en-IN" sz="3200" dirty="0"/>
              <a:t>&gt; m {</a:t>
            </a:r>
          </a:p>
          <a:p>
            <a:pPr marL="0" indent="0">
              <a:buNone/>
            </a:pPr>
            <a:r>
              <a:rPr lang="en-IN" sz="3200" dirty="0"/>
              <a:t>	{“</a:t>
            </a:r>
            <a:r>
              <a:rPr lang="en-IN" sz="3200" dirty="0" err="1"/>
              <a:t>Tom”,”butcher</a:t>
            </a:r>
            <a:r>
              <a:rPr lang="en-IN" sz="3200" dirty="0"/>
              <a:t>”},</a:t>
            </a:r>
          </a:p>
          <a:p>
            <a:pPr marL="0" indent="0">
              <a:buNone/>
            </a:pPr>
            <a:r>
              <a:rPr lang="en-IN" sz="3200" dirty="0"/>
              <a:t>	{“</a:t>
            </a:r>
            <a:r>
              <a:rPr lang="en-IN" sz="3200" dirty="0" err="1"/>
              <a:t>Anne”,”baker</a:t>
            </a:r>
            <a:r>
              <a:rPr lang="en-IN" sz="3200" dirty="0"/>
              <a:t>”},</a:t>
            </a:r>
          </a:p>
          <a:p>
            <a:pPr marL="0" indent="0">
              <a:buNone/>
            </a:pPr>
            <a:r>
              <a:rPr lang="en-IN" sz="3200" dirty="0"/>
              <a:t>	{“</a:t>
            </a:r>
            <a:r>
              <a:rPr lang="en-IN" sz="3200" dirty="0" err="1"/>
              <a:t>George”,”Candlestick</a:t>
            </a:r>
            <a:r>
              <a:rPr lang="en-IN" sz="3200" dirty="0"/>
              <a:t> maker”}</a:t>
            </a:r>
          </a:p>
          <a:p>
            <a:pPr marL="0" indent="0">
              <a:buNone/>
            </a:pPr>
            <a:r>
              <a:rPr lang="en-IN" sz="3200" dirty="0"/>
              <a:t>};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33A5AD-0A70-48E4-B652-9CF748FDB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8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18"/>
    </mc:Choice>
    <mc:Fallback>
      <p:transition spd="slow" advTm="24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6605-8308-4C0A-A500-22974A64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Map initialisation and Adding elements to the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0D48-D1B0-4B42-B548-DA203568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Once the map is defined next step is to populate it with a key value element pairs. This is done through “insert” member or simple initialisation.</a:t>
            </a:r>
          </a:p>
          <a:p>
            <a:r>
              <a:rPr lang="en-IN" dirty="0"/>
              <a:t>Any element of map can be reassigned with a value by fetching an element using the subscript and assigning the new value to it.</a:t>
            </a:r>
          </a:p>
          <a:p>
            <a:r>
              <a:rPr lang="en-IN" dirty="0"/>
              <a:t>Map&lt;</a:t>
            </a:r>
            <a:r>
              <a:rPr lang="en-IN" dirty="0" err="1"/>
              <a:t>string,string</a:t>
            </a:r>
            <a:r>
              <a:rPr lang="en-IN" dirty="0"/>
              <a:t>&gt; m {</a:t>
            </a:r>
          </a:p>
          <a:p>
            <a:pPr marL="0" indent="0">
              <a:buNone/>
            </a:pPr>
            <a:r>
              <a:rPr lang="en-IN" dirty="0"/>
              <a:t>	{“</a:t>
            </a:r>
            <a:r>
              <a:rPr lang="en-IN" dirty="0" err="1"/>
              <a:t>Tom”,”Butcher</a:t>
            </a:r>
            <a:r>
              <a:rPr lang="en-IN" dirty="0"/>
              <a:t>”},</a:t>
            </a:r>
          </a:p>
          <a:p>
            <a:pPr marL="0" indent="0">
              <a:buNone/>
            </a:pPr>
            <a:r>
              <a:rPr lang="en-IN" dirty="0"/>
              <a:t>	{“</a:t>
            </a:r>
            <a:r>
              <a:rPr lang="en-IN" dirty="0" err="1"/>
              <a:t>Anne”,”Baker</a:t>
            </a:r>
            <a:r>
              <a:rPr lang="en-IN" dirty="0"/>
              <a:t>”},</a:t>
            </a:r>
          </a:p>
          <a:p>
            <a:pPr marL="0" indent="0">
              <a:buNone/>
            </a:pPr>
            <a:r>
              <a:rPr lang="en-IN" dirty="0"/>
              <a:t>	{“</a:t>
            </a:r>
            <a:r>
              <a:rPr lang="en-IN" dirty="0" err="1"/>
              <a:t>George”,”Candlestick</a:t>
            </a:r>
            <a:r>
              <a:rPr lang="en-IN" dirty="0"/>
              <a:t> maker”}</a:t>
            </a:r>
          </a:p>
          <a:p>
            <a:pPr marL="0" indent="0">
              <a:buNone/>
            </a:pPr>
            <a:r>
              <a:rPr lang="en-IN" dirty="0"/>
              <a:t>};</a:t>
            </a:r>
          </a:p>
          <a:p>
            <a:r>
              <a:rPr lang="en-IN" dirty="0"/>
              <a:t>m[“Frank”]=“Teacher”;	//insert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A275B-17CA-48BB-865A-266B46348B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5160" y="5972400"/>
              <a:ext cx="2439000" cy="128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A275B-17CA-48BB-865A-266B46348B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5800" y="5963040"/>
                <a:ext cx="2457720" cy="146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0CEEA9B-3C37-4894-9D76-F58C126C6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8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13"/>
    </mc:Choice>
    <mc:Fallback>
      <p:transition spd="slow" advTm="69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CA26-F40D-4D64-9F5E-AB76F93B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insert instead of subscripting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B2120-8699-419A-ABED-67EB9AAD5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When we use a subscript to add an element to the </a:t>
            </a:r>
            <a:r>
              <a:rPr lang="en-IN" dirty="0" err="1"/>
              <a:t>map,the</a:t>
            </a:r>
            <a:r>
              <a:rPr lang="en-IN" dirty="0"/>
              <a:t> value part of the element is value initialised.in </a:t>
            </a:r>
            <a:r>
              <a:rPr lang="en-IN" dirty="0" err="1"/>
              <a:t>this,we</a:t>
            </a:r>
            <a:r>
              <a:rPr lang="en-IN" dirty="0"/>
              <a:t> initialise and assign the same object.</a:t>
            </a:r>
          </a:p>
          <a:p>
            <a:r>
              <a:rPr lang="en-IN" dirty="0"/>
              <a:t>Adding it directly into the map :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m.insert</a:t>
            </a:r>
            <a:r>
              <a:rPr lang="en-IN" dirty="0"/>
              <a:t>(map&lt;</a:t>
            </a:r>
            <a:r>
              <a:rPr lang="en-IN" dirty="0" err="1"/>
              <a:t>string,int</a:t>
            </a:r>
            <a:r>
              <a:rPr lang="en-IN" dirty="0"/>
              <a:t>&gt;: :</a:t>
            </a:r>
            <a:r>
              <a:rPr lang="en-IN" dirty="0" err="1"/>
              <a:t>value_type</a:t>
            </a:r>
            <a:r>
              <a:rPr lang="en-IN" dirty="0"/>
              <a:t>(“kin”,10));</a:t>
            </a:r>
          </a:p>
          <a:p>
            <a:pPr marL="0" indent="0">
              <a:buNone/>
            </a:pPr>
            <a:r>
              <a:rPr lang="en-IN" dirty="0"/>
              <a:t>		or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m.insert</a:t>
            </a:r>
            <a:r>
              <a:rPr lang="en-IN" dirty="0"/>
              <a:t>(“kin”,10);</a:t>
            </a:r>
          </a:p>
          <a:p>
            <a:pPr marL="0" indent="0">
              <a:buNone/>
            </a:pPr>
            <a:r>
              <a:rPr lang="en-IN" dirty="0"/>
              <a:t>	//here value type is the synonym for the type pair&lt;</a:t>
            </a:r>
            <a:r>
              <a:rPr lang="en-IN" dirty="0" err="1"/>
              <a:t>const</a:t>
            </a:r>
            <a:r>
              <a:rPr lang="en-IN" dirty="0"/>
              <a:t> K , V &gt;,where K is the key type and v is the type of the associated value</a:t>
            </a:r>
          </a:p>
          <a:p>
            <a:pPr marL="0" indent="0">
              <a:buNone/>
            </a:pPr>
            <a:r>
              <a:rPr lang="en-IN" dirty="0"/>
              <a:t>	//the argument to insert constructs a new object of the appropriate pair type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8F29AB-8433-4060-B489-09105F3B36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17879" y="5305859"/>
              <a:ext cx="2" cy="2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8F29AB-8433-4060-B489-09105F3B36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7879" y="53058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A1A663C-123C-4838-977C-1C5CA02D1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2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91"/>
    </mc:Choice>
    <mc:Fallback>
      <p:transition spd="slow" advTm="63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2374-0F4D-4D81-9DB7-A8840EAB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USING THE VALUE RETURNED FROM SUBSCRIPT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D044-91D3-4837-BD65-CB2AFF00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Map&lt;</a:t>
            </a:r>
            <a:r>
              <a:rPr lang="en-IN" sz="2400" dirty="0" err="1"/>
              <a:t>string,string</a:t>
            </a:r>
            <a:r>
              <a:rPr lang="en-IN" sz="2400" dirty="0"/>
              <a:t>&gt; m {</a:t>
            </a:r>
          </a:p>
          <a:p>
            <a:pPr marL="0" indent="0">
              <a:buNone/>
            </a:pPr>
            <a:r>
              <a:rPr lang="en-IN" sz="2400" dirty="0"/>
              <a:t>	{“</a:t>
            </a:r>
            <a:r>
              <a:rPr lang="en-IN" sz="2400" dirty="0" err="1"/>
              <a:t>Tom”,”butcher</a:t>
            </a:r>
            <a:r>
              <a:rPr lang="en-IN" sz="2400" dirty="0"/>
              <a:t>”},</a:t>
            </a:r>
          </a:p>
          <a:p>
            <a:pPr marL="0" indent="0">
              <a:buNone/>
            </a:pPr>
            <a:r>
              <a:rPr lang="en-IN" sz="2400" dirty="0"/>
              <a:t>	{“</a:t>
            </a:r>
            <a:r>
              <a:rPr lang="en-IN" sz="2400" dirty="0" err="1"/>
              <a:t>Anne”,”baker</a:t>
            </a:r>
            <a:r>
              <a:rPr lang="en-IN" sz="2400" dirty="0"/>
              <a:t>”},</a:t>
            </a:r>
          </a:p>
          <a:p>
            <a:pPr marL="0" indent="0">
              <a:buNone/>
            </a:pPr>
            <a:r>
              <a:rPr lang="en-IN" sz="2400" dirty="0"/>
              <a:t>	{“</a:t>
            </a:r>
            <a:r>
              <a:rPr lang="en-IN" sz="2400" dirty="0" err="1"/>
              <a:t>George”,”Candlestick</a:t>
            </a:r>
            <a:r>
              <a:rPr lang="en-IN" sz="2400" dirty="0"/>
              <a:t> maker”},</a:t>
            </a:r>
          </a:p>
          <a:p>
            <a:pPr marL="0" indent="0">
              <a:buNone/>
            </a:pPr>
            <a:r>
              <a:rPr lang="en-IN" sz="2400" dirty="0"/>
              <a:t>	{“</a:t>
            </a:r>
            <a:r>
              <a:rPr lang="en-IN" sz="2400" dirty="0" err="1"/>
              <a:t>Frank”,”Teacher</a:t>
            </a:r>
            <a:r>
              <a:rPr lang="en-IN" sz="2400" dirty="0"/>
              <a:t>”}</a:t>
            </a:r>
          </a:p>
          <a:p>
            <a:pPr marL="0" indent="0">
              <a:buNone/>
            </a:pPr>
            <a:r>
              <a:rPr lang="en-IN" sz="2400" dirty="0"/>
              <a:t>};</a:t>
            </a:r>
          </a:p>
          <a:p>
            <a:r>
              <a:rPr lang="en-IN" sz="2400" dirty="0"/>
              <a:t>m[“Tom”]=“Instructor”;	//update value</a:t>
            </a:r>
          </a:p>
          <a:p>
            <a:r>
              <a:rPr lang="en-IN" sz="2400" dirty="0"/>
              <a:t>m.at(“Frank”)=“Professor”;	//update value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D541D8-6664-4F40-9E23-D8B7B5133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62"/>
    </mc:Choice>
    <mc:Fallback>
      <p:transition spd="slow" advTm="40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1C5A-5730-42E4-8E17-C241CAEA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FINDING AND RETRIEVING A MAP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F3F44-20CC-41F3-ADEF-1E13FC12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1.using a subscript :</a:t>
            </a:r>
          </a:p>
          <a:p>
            <a:pPr marL="0" indent="0">
              <a:buNone/>
            </a:pPr>
            <a:r>
              <a:rPr lang="en-IN" dirty="0"/>
              <a:t>	map&lt; string , int &gt; m;</a:t>
            </a:r>
          </a:p>
          <a:p>
            <a:pPr marL="0" indent="0">
              <a:buNone/>
            </a:pPr>
            <a:r>
              <a:rPr lang="en-IN" dirty="0"/>
              <a:t>	int occurs=m[“foot”];</a:t>
            </a:r>
          </a:p>
          <a:p>
            <a:pPr marL="0" indent="0">
              <a:buNone/>
            </a:pPr>
            <a:r>
              <a:rPr lang="en-IN" dirty="0"/>
              <a:t>	//</a:t>
            </a:r>
            <a:r>
              <a:rPr lang="en-IN" dirty="0" err="1"/>
              <a:t>here,subscript</a:t>
            </a:r>
            <a:r>
              <a:rPr lang="en-IN" dirty="0"/>
              <a:t> results in an important side effect which is insertion of the element we want to check.by </a:t>
            </a:r>
            <a:r>
              <a:rPr lang="en-IN" dirty="0" err="1"/>
              <a:t>default,value</a:t>
            </a:r>
            <a:r>
              <a:rPr lang="en-IN" dirty="0"/>
              <a:t> of a key -value pair is set to zero if no value is </a:t>
            </a:r>
            <a:r>
              <a:rPr lang="en-IN" dirty="0" err="1"/>
              <a:t>defined.thus,the</a:t>
            </a:r>
            <a:r>
              <a:rPr lang="en-IN" dirty="0"/>
              <a:t> value of occurs become 0.</a:t>
            </a:r>
          </a:p>
          <a:p>
            <a:r>
              <a:rPr lang="en-IN" dirty="0"/>
              <a:t>2.Count and find operations :</a:t>
            </a:r>
          </a:p>
          <a:p>
            <a:pPr marL="0" indent="0">
              <a:buNone/>
            </a:pPr>
            <a:r>
              <a:rPr lang="en-IN" dirty="0"/>
              <a:t>	int a;</a:t>
            </a:r>
          </a:p>
          <a:p>
            <a:pPr marL="0" indent="0">
              <a:buNone/>
            </a:pPr>
            <a:r>
              <a:rPr lang="en-IN" dirty="0"/>
              <a:t>	a=</a:t>
            </a:r>
            <a:r>
              <a:rPr lang="en-IN" dirty="0" err="1"/>
              <a:t>m.count</a:t>
            </a:r>
            <a:r>
              <a:rPr lang="en-IN" dirty="0"/>
              <a:t>(“foot”);	//count operation returns 0 if found ,1 if not found</a:t>
            </a:r>
          </a:p>
          <a:p>
            <a:pPr marL="0" indent="0">
              <a:buNone/>
            </a:pPr>
            <a:r>
              <a:rPr lang="en-IN" dirty="0"/>
              <a:t>	 map&lt; string , int &gt; ::  iterator it = </a:t>
            </a:r>
            <a:r>
              <a:rPr lang="en-IN" dirty="0" err="1"/>
              <a:t>m.find</a:t>
            </a:r>
            <a:r>
              <a:rPr lang="en-IN" dirty="0"/>
              <a:t>(“foot”); </a:t>
            </a:r>
          </a:p>
          <a:p>
            <a:pPr marL="0" indent="0">
              <a:buNone/>
            </a:pPr>
            <a:r>
              <a:rPr lang="en-IN" dirty="0"/>
              <a:t>	if(it!=</a:t>
            </a:r>
            <a:r>
              <a:rPr lang="en-IN" dirty="0" err="1"/>
              <a:t>m.end</a:t>
            </a:r>
            <a:r>
              <a:rPr lang="en-IN" dirty="0"/>
              <a:t>())</a:t>
            </a:r>
          </a:p>
          <a:p>
            <a:pPr marL="0" indent="0">
              <a:buNone/>
            </a:pPr>
            <a:r>
              <a:rPr lang="en-IN" dirty="0"/>
              <a:t>		a=it-&gt;second;	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DE080C-BDF6-4787-B717-1518DBD9D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96"/>
    </mc:Choice>
    <mc:Fallback>
      <p:transition spd="slow" advTm="10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1046</TotalTime>
  <Words>1276</Words>
  <Application>Microsoft Office PowerPoint</Application>
  <PresentationFormat>Widescreen</PresentationFormat>
  <Paragraphs>104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Rockwell</vt:lpstr>
      <vt:lpstr>Rockwell Condensed</vt:lpstr>
      <vt:lpstr>Wingdings</vt:lpstr>
      <vt:lpstr>Wood Type</vt:lpstr>
      <vt:lpstr>THE MAP TYPE</vt:lpstr>
      <vt:lpstr>WHAT A MAP TYPE IS ?</vt:lpstr>
      <vt:lpstr>Defining a map</vt:lpstr>
      <vt:lpstr>CONSTRUCTORS FOR THE MAP</vt:lpstr>
      <vt:lpstr>Map initialisation</vt:lpstr>
      <vt:lpstr>Map initialisation and Adding elements to the map</vt:lpstr>
      <vt:lpstr>Using insert instead of subscripting</vt:lpstr>
      <vt:lpstr>USING THE VALUE RETURNED FROM SUBSCRIPT OPERATION</vt:lpstr>
      <vt:lpstr>FINDING AND RETRIEVING A MAP ELEMENT</vt:lpstr>
      <vt:lpstr>Erasing an element from map</vt:lpstr>
      <vt:lpstr>Iterating across a map</vt:lpstr>
      <vt:lpstr>Some basic functions associated with map</vt:lpstr>
      <vt:lpstr>Sample code </vt:lpstr>
      <vt:lpstr>PowerPoint Presentation</vt:lpstr>
      <vt:lpstr>output</vt:lpstr>
      <vt:lpstr>Multidimensional map in c++</vt:lpstr>
      <vt:lpstr>PowerPoint Presentation</vt:lpstr>
      <vt:lpstr>PowerPoint Presentation</vt:lpstr>
      <vt:lpstr>Inserting elements into multidimensional map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MAP TYPE</dc:title>
  <dc:creator>Madhu</dc:creator>
  <cp:lastModifiedBy> </cp:lastModifiedBy>
  <cp:revision>26</cp:revision>
  <dcterms:created xsi:type="dcterms:W3CDTF">2020-03-15T17:28:59Z</dcterms:created>
  <dcterms:modified xsi:type="dcterms:W3CDTF">2020-04-07T05:20:56Z</dcterms:modified>
</cp:coreProperties>
</file>